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56" r:id="rId5"/>
  </p:sldIdLst>
  <p:sldSz cx="21383625" cy="30275213"/>
  <p:notesSz cx="6792913" cy="992505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D0E0802C-CCA5-4939-AB03-BD84DB811077}">
          <p14:sldIdLst>
            <p14:sldId id="25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スタイル (淡色)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スタイル (淡色)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8D230F3-CF80-4859-8CE7-A43EE81993B5}" styleName="淡色スタイル 1 - アクセント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16DA210-FB5B-4158-B5E0-FEB733F419BA}" styleName="スタイル (淡色)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1748" autoAdjust="0"/>
    <p:restoredTop sz="94718"/>
  </p:normalViewPr>
  <p:slideViewPr>
    <p:cSldViewPr snapToGrid="0">
      <p:cViewPr>
        <p:scale>
          <a:sx n="54" d="100"/>
          <a:sy n="54" d="100"/>
        </p:scale>
        <p:origin x="2184" y="-3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2021045 Shunta Koike" userId="6217154d-0384-424b-82f9-06177c1d0f76" providerId="ADAL" clId="{FF9F60CF-45A9-4E78-ABFE-0391A9A955AA}"/>
    <pc:docChg chg="undo redo custSel modSld">
      <pc:chgData name="s2021045 Shunta Koike" userId="6217154d-0384-424b-82f9-06177c1d0f76" providerId="ADAL" clId="{FF9F60CF-45A9-4E78-ABFE-0391A9A955AA}" dt="2023-07-25T21:36:30.260" v="7205" actId="1076"/>
      <pc:docMkLst>
        <pc:docMk/>
      </pc:docMkLst>
      <pc:sldChg chg="addSp delSp modSp">
        <pc:chgData name="s2021045 Shunta Koike" userId="6217154d-0384-424b-82f9-06177c1d0f76" providerId="ADAL" clId="{FF9F60CF-45A9-4E78-ABFE-0391A9A955AA}" dt="2023-07-25T21:36:30.260" v="7205" actId="1076"/>
        <pc:sldMkLst>
          <pc:docMk/>
          <pc:sldMk cId="4045385382" sldId="256"/>
        </pc:sldMkLst>
        <pc:spChg chg="add del mod">
          <ac:chgData name="s2021045 Shunta Koike" userId="6217154d-0384-424b-82f9-06177c1d0f76" providerId="ADAL" clId="{FF9F60CF-45A9-4E78-ABFE-0391A9A955AA}" dt="2023-07-25T17:09:39.931" v="2951" actId="478"/>
          <ac:spMkLst>
            <pc:docMk/>
            <pc:sldMk cId="4045385382" sldId="256"/>
            <ac:spMk id="5" creationId="{5848B6AA-C0F9-42DC-BEBB-90A21C1D4AF5}"/>
          </ac:spMkLst>
        </pc:spChg>
        <pc:spChg chg="add del mod">
          <ac:chgData name="s2021045 Shunta Koike" userId="6217154d-0384-424b-82f9-06177c1d0f76" providerId="ADAL" clId="{FF9F60CF-45A9-4E78-ABFE-0391A9A955AA}" dt="2023-07-25T17:09:51.726" v="2953" actId="478"/>
          <ac:spMkLst>
            <pc:docMk/>
            <pc:sldMk cId="4045385382" sldId="256"/>
            <ac:spMk id="6" creationId="{83F3CF3A-E89C-4241-A8BB-6AB06482E3B8}"/>
          </ac:spMkLst>
        </pc:spChg>
        <pc:spChg chg="add del mod">
          <ac:chgData name="s2021045 Shunta Koike" userId="6217154d-0384-424b-82f9-06177c1d0f76" providerId="ADAL" clId="{FF9F60CF-45A9-4E78-ABFE-0391A9A955AA}" dt="2023-07-25T17:10:02.795" v="2955" actId="478"/>
          <ac:spMkLst>
            <pc:docMk/>
            <pc:sldMk cId="4045385382" sldId="256"/>
            <ac:spMk id="7" creationId="{546006EC-97BF-4D77-8725-63CFDDFAFA63}"/>
          </ac:spMkLst>
        </pc:spChg>
        <pc:spChg chg="add del mod">
          <ac:chgData name="s2021045 Shunta Koike" userId="6217154d-0384-424b-82f9-06177c1d0f76" providerId="ADAL" clId="{FF9F60CF-45A9-4E78-ABFE-0391A9A955AA}" dt="2023-07-25T17:10:20.814" v="2958" actId="478"/>
          <ac:spMkLst>
            <pc:docMk/>
            <pc:sldMk cId="4045385382" sldId="256"/>
            <ac:spMk id="8" creationId="{468A38B4-4F3C-4460-A9E3-E7A852C5091A}"/>
          </ac:spMkLst>
        </pc:spChg>
        <pc:spChg chg="add del mod">
          <ac:chgData name="s2021045 Shunta Koike" userId="6217154d-0384-424b-82f9-06177c1d0f76" providerId="ADAL" clId="{FF9F60CF-45A9-4E78-ABFE-0391A9A955AA}" dt="2023-07-25T17:10:42.966" v="2960" actId="478"/>
          <ac:spMkLst>
            <pc:docMk/>
            <pc:sldMk cId="4045385382" sldId="256"/>
            <ac:spMk id="9" creationId="{299AA395-B8A4-4F6F-A750-72902B234ACB}"/>
          </ac:spMkLst>
        </pc:spChg>
        <pc:spChg chg="add mod">
          <ac:chgData name="s2021045 Shunta Koike" userId="6217154d-0384-424b-82f9-06177c1d0f76" providerId="ADAL" clId="{FF9F60CF-45A9-4E78-ABFE-0391A9A955AA}" dt="2023-07-25T17:14:58.481" v="3065" actId="164"/>
          <ac:spMkLst>
            <pc:docMk/>
            <pc:sldMk cId="4045385382" sldId="256"/>
            <ac:spMk id="10" creationId="{606CEC4F-E7A2-42CF-885A-AB3D24A92B44}"/>
          </ac:spMkLst>
        </pc:spChg>
        <pc:spChg chg="del">
          <ac:chgData name="s2021045 Shunta Koike" userId="6217154d-0384-424b-82f9-06177c1d0f76" providerId="ADAL" clId="{FF9F60CF-45A9-4E78-ABFE-0391A9A955AA}" dt="2023-07-21T02:37:03.866" v="113" actId="478"/>
          <ac:spMkLst>
            <pc:docMk/>
            <pc:sldMk cId="4045385382" sldId="256"/>
            <ac:spMk id="12" creationId="{211FCE86-F729-450B-BF14-4912DB8FE23C}"/>
          </ac:spMkLst>
        </pc:spChg>
        <pc:spChg chg="mod">
          <ac:chgData name="s2021045 Shunta Koike" userId="6217154d-0384-424b-82f9-06177c1d0f76" providerId="ADAL" clId="{FF9F60CF-45A9-4E78-ABFE-0391A9A955AA}" dt="2023-07-25T15:34:34.705" v="1738" actId="20577"/>
          <ac:spMkLst>
            <pc:docMk/>
            <pc:sldMk cId="4045385382" sldId="256"/>
            <ac:spMk id="14" creationId="{7C6491BF-EAE1-466B-BA2C-F50663C27F81}"/>
          </ac:spMkLst>
        </pc:spChg>
        <pc:spChg chg="mod">
          <ac:chgData name="s2021045 Shunta Koike" userId="6217154d-0384-424b-82f9-06177c1d0f76" providerId="ADAL" clId="{FF9F60CF-45A9-4E78-ABFE-0391A9A955AA}" dt="2023-07-25T21:35:15.928" v="7198" actId="20577"/>
          <ac:spMkLst>
            <pc:docMk/>
            <pc:sldMk cId="4045385382" sldId="256"/>
            <ac:spMk id="15" creationId="{1DE9C1CA-78AF-4D3E-AADF-D084982FF2FF}"/>
          </ac:spMkLst>
        </pc:spChg>
        <pc:spChg chg="mod">
          <ac:chgData name="s2021045 Shunta Koike" userId="6217154d-0384-424b-82f9-06177c1d0f76" providerId="ADAL" clId="{FF9F60CF-45A9-4E78-ABFE-0391A9A955AA}" dt="2023-07-25T21:31:54.527" v="7044" actId="20577"/>
          <ac:spMkLst>
            <pc:docMk/>
            <pc:sldMk cId="4045385382" sldId="256"/>
            <ac:spMk id="16" creationId="{30535BCD-A9CB-46C5-9DEB-42A2E5C70958}"/>
          </ac:spMkLst>
        </pc:spChg>
        <pc:spChg chg="del mod">
          <ac:chgData name="s2021045 Shunta Koike" userId="6217154d-0384-424b-82f9-06177c1d0f76" providerId="ADAL" clId="{FF9F60CF-45A9-4E78-ABFE-0391A9A955AA}" dt="2023-07-25T17:09:22.629" v="2949"/>
          <ac:spMkLst>
            <pc:docMk/>
            <pc:sldMk cId="4045385382" sldId="256"/>
            <ac:spMk id="17" creationId="{EAA8EB6C-BECC-455E-89D5-D50DC65BA0EE}"/>
          </ac:spMkLst>
        </pc:spChg>
        <pc:spChg chg="add del">
          <ac:chgData name="s2021045 Shunta Koike" userId="6217154d-0384-424b-82f9-06177c1d0f76" providerId="ADAL" clId="{FF9F60CF-45A9-4E78-ABFE-0391A9A955AA}" dt="2023-07-25T17:11:18.847" v="2972"/>
          <ac:spMkLst>
            <pc:docMk/>
            <pc:sldMk cId="4045385382" sldId="256"/>
            <ac:spMk id="18" creationId="{832169E8-BEBB-4F44-97CA-15048CDDD563}"/>
          </ac:spMkLst>
        </pc:spChg>
        <pc:spChg chg="add del">
          <ac:chgData name="s2021045 Shunta Koike" userId="6217154d-0384-424b-82f9-06177c1d0f76" providerId="ADAL" clId="{FF9F60CF-45A9-4E78-ABFE-0391A9A955AA}" dt="2023-07-25T17:11:18.569" v="2971"/>
          <ac:spMkLst>
            <pc:docMk/>
            <pc:sldMk cId="4045385382" sldId="256"/>
            <ac:spMk id="19" creationId="{B1CA0216-5B2D-4D2B-9359-1283B530C449}"/>
          </ac:spMkLst>
        </pc:spChg>
        <pc:spChg chg="add del">
          <ac:chgData name="s2021045 Shunta Koike" userId="6217154d-0384-424b-82f9-06177c1d0f76" providerId="ADAL" clId="{FF9F60CF-45A9-4E78-ABFE-0391A9A955AA}" dt="2023-07-25T17:11:18.300" v="2970"/>
          <ac:spMkLst>
            <pc:docMk/>
            <pc:sldMk cId="4045385382" sldId="256"/>
            <ac:spMk id="20" creationId="{74D5CCE9-9563-4C96-A78C-FD9806DB6842}"/>
          </ac:spMkLst>
        </pc:spChg>
        <pc:spChg chg="del mod">
          <ac:chgData name="s2021045 Shunta Koike" userId="6217154d-0384-424b-82f9-06177c1d0f76" providerId="ADAL" clId="{FF9F60CF-45A9-4E78-ABFE-0391A9A955AA}" dt="2023-07-21T02:41:03.975" v="138" actId="478"/>
          <ac:spMkLst>
            <pc:docMk/>
            <pc:sldMk cId="4045385382" sldId="256"/>
            <ac:spMk id="20" creationId="{AD2E457D-8AFC-4221-AB8B-437FB77DADBB}"/>
          </ac:spMkLst>
        </pc:spChg>
        <pc:spChg chg="add del">
          <ac:chgData name="s2021045 Shunta Koike" userId="6217154d-0384-424b-82f9-06177c1d0f76" providerId="ADAL" clId="{FF9F60CF-45A9-4E78-ABFE-0391A9A955AA}" dt="2023-07-25T17:11:18.007" v="2969"/>
          <ac:spMkLst>
            <pc:docMk/>
            <pc:sldMk cId="4045385382" sldId="256"/>
            <ac:spMk id="21" creationId="{23EBEE31-532D-4676-BC42-DF83CEFD3636}"/>
          </ac:spMkLst>
        </pc:spChg>
        <pc:spChg chg="add del">
          <ac:chgData name="s2021045 Shunta Koike" userId="6217154d-0384-424b-82f9-06177c1d0f76" providerId="ADAL" clId="{FF9F60CF-45A9-4E78-ABFE-0391A9A955AA}" dt="2023-07-25T17:11:37.025" v="2976" actId="478"/>
          <ac:spMkLst>
            <pc:docMk/>
            <pc:sldMk cId="4045385382" sldId="256"/>
            <ac:spMk id="22" creationId="{4038484E-D2E5-4C98-8D33-7657DB9CF293}"/>
          </ac:spMkLst>
        </pc:spChg>
        <pc:spChg chg="add del">
          <ac:chgData name="s2021045 Shunta Koike" userId="6217154d-0384-424b-82f9-06177c1d0f76" providerId="ADAL" clId="{FF9F60CF-45A9-4E78-ABFE-0391A9A955AA}" dt="2023-07-25T17:11:44.917" v="2984"/>
          <ac:spMkLst>
            <pc:docMk/>
            <pc:sldMk cId="4045385382" sldId="256"/>
            <ac:spMk id="23" creationId="{CB41E380-A8E3-49E2-9FE1-569C0CC7216F}"/>
          </ac:spMkLst>
        </pc:spChg>
        <pc:spChg chg="add del">
          <ac:chgData name="s2021045 Shunta Koike" userId="6217154d-0384-424b-82f9-06177c1d0f76" providerId="ADAL" clId="{FF9F60CF-45A9-4E78-ABFE-0391A9A955AA}" dt="2023-07-25T17:11:44.691" v="2983"/>
          <ac:spMkLst>
            <pc:docMk/>
            <pc:sldMk cId="4045385382" sldId="256"/>
            <ac:spMk id="24" creationId="{BCCE549C-B3F3-449B-953A-7697AF277B05}"/>
          </ac:spMkLst>
        </pc:spChg>
        <pc:spChg chg="add del">
          <ac:chgData name="s2021045 Shunta Koike" userId="6217154d-0384-424b-82f9-06177c1d0f76" providerId="ADAL" clId="{FF9F60CF-45A9-4E78-ABFE-0391A9A955AA}" dt="2023-07-25T17:11:44.535" v="2982"/>
          <ac:spMkLst>
            <pc:docMk/>
            <pc:sldMk cId="4045385382" sldId="256"/>
            <ac:spMk id="25" creationId="{BD8273E0-C048-480D-B370-DCE8B0BA6C4F}"/>
          </ac:spMkLst>
        </pc:spChg>
        <pc:spChg chg="add del">
          <ac:chgData name="s2021045 Shunta Koike" userId="6217154d-0384-424b-82f9-06177c1d0f76" providerId="ADAL" clId="{FF9F60CF-45A9-4E78-ABFE-0391A9A955AA}" dt="2023-07-25T17:11:44.249" v="2981"/>
          <ac:spMkLst>
            <pc:docMk/>
            <pc:sldMk cId="4045385382" sldId="256"/>
            <ac:spMk id="26" creationId="{74C0FC77-A75A-49B2-9F6B-2488BA4EB828}"/>
          </ac:spMkLst>
        </pc:spChg>
        <pc:spChg chg="add del">
          <ac:chgData name="s2021045 Shunta Koike" userId="6217154d-0384-424b-82f9-06177c1d0f76" providerId="ADAL" clId="{FF9F60CF-45A9-4E78-ABFE-0391A9A955AA}" dt="2023-07-25T17:12:00.483" v="2994"/>
          <ac:spMkLst>
            <pc:docMk/>
            <pc:sldMk cId="4045385382" sldId="256"/>
            <ac:spMk id="27" creationId="{E22103FC-BD22-495B-B024-BA77BF033CDC}"/>
          </ac:spMkLst>
        </pc:spChg>
        <pc:spChg chg="add del">
          <ac:chgData name="s2021045 Shunta Koike" userId="6217154d-0384-424b-82f9-06177c1d0f76" providerId="ADAL" clId="{FF9F60CF-45A9-4E78-ABFE-0391A9A955AA}" dt="2023-07-25T17:11:59.679" v="2993"/>
          <ac:spMkLst>
            <pc:docMk/>
            <pc:sldMk cId="4045385382" sldId="256"/>
            <ac:spMk id="28" creationId="{EF35BF0D-94D6-47C4-A38B-863BC77645B5}"/>
          </ac:spMkLst>
        </pc:spChg>
        <pc:spChg chg="add del">
          <ac:chgData name="s2021045 Shunta Koike" userId="6217154d-0384-424b-82f9-06177c1d0f76" providerId="ADAL" clId="{FF9F60CF-45A9-4E78-ABFE-0391A9A955AA}" dt="2023-07-25T17:11:59.443" v="2992"/>
          <ac:spMkLst>
            <pc:docMk/>
            <pc:sldMk cId="4045385382" sldId="256"/>
            <ac:spMk id="29" creationId="{9B068C1C-94B4-463E-81CC-EA49ED30889C}"/>
          </ac:spMkLst>
        </pc:spChg>
        <pc:spChg chg="add del">
          <ac:chgData name="s2021045 Shunta Koike" userId="6217154d-0384-424b-82f9-06177c1d0f76" providerId="ADAL" clId="{FF9F60CF-45A9-4E78-ABFE-0391A9A955AA}" dt="2023-07-25T17:11:59.171" v="2991"/>
          <ac:spMkLst>
            <pc:docMk/>
            <pc:sldMk cId="4045385382" sldId="256"/>
            <ac:spMk id="30" creationId="{CA3977B6-8754-45BE-A68C-BED09525A544}"/>
          </ac:spMkLst>
        </pc:spChg>
        <pc:spChg chg="add mod">
          <ac:chgData name="s2021045 Shunta Koike" userId="6217154d-0384-424b-82f9-06177c1d0f76" providerId="ADAL" clId="{FF9F60CF-45A9-4E78-ABFE-0391A9A955AA}" dt="2023-07-25T17:14:58.481" v="3065" actId="164"/>
          <ac:spMkLst>
            <pc:docMk/>
            <pc:sldMk cId="4045385382" sldId="256"/>
            <ac:spMk id="31" creationId="{24F0FAE0-6BEC-4966-A40E-78E8FFE75CDF}"/>
          </ac:spMkLst>
        </pc:spChg>
        <pc:spChg chg="add mod">
          <ac:chgData name="s2021045 Shunta Koike" userId="6217154d-0384-424b-82f9-06177c1d0f76" providerId="ADAL" clId="{FF9F60CF-45A9-4E78-ABFE-0391A9A955AA}" dt="2023-07-25T17:14:58.481" v="3065" actId="164"/>
          <ac:spMkLst>
            <pc:docMk/>
            <pc:sldMk cId="4045385382" sldId="256"/>
            <ac:spMk id="32" creationId="{6F0573DD-3954-49B1-9697-3FDEA6E99C79}"/>
          </ac:spMkLst>
        </pc:spChg>
        <pc:spChg chg="add mod">
          <ac:chgData name="s2021045 Shunta Koike" userId="6217154d-0384-424b-82f9-06177c1d0f76" providerId="ADAL" clId="{FF9F60CF-45A9-4E78-ABFE-0391A9A955AA}" dt="2023-07-25T17:14:58.481" v="3065" actId="164"/>
          <ac:spMkLst>
            <pc:docMk/>
            <pc:sldMk cId="4045385382" sldId="256"/>
            <ac:spMk id="33" creationId="{745795E4-277E-4D35-90BE-3B2B8C23B12E}"/>
          </ac:spMkLst>
        </pc:spChg>
        <pc:spChg chg="add mod">
          <ac:chgData name="s2021045 Shunta Koike" userId="6217154d-0384-424b-82f9-06177c1d0f76" providerId="ADAL" clId="{FF9F60CF-45A9-4E78-ABFE-0391A9A955AA}" dt="2023-07-25T17:14:58.481" v="3065" actId="164"/>
          <ac:spMkLst>
            <pc:docMk/>
            <pc:sldMk cId="4045385382" sldId="256"/>
            <ac:spMk id="34" creationId="{B5123E40-0E94-4FA0-98BB-EF75F1F35CFB}"/>
          </ac:spMkLst>
        </pc:spChg>
        <pc:spChg chg="add mod topLvl">
          <ac:chgData name="s2021045 Shunta Koike" userId="6217154d-0384-424b-82f9-06177c1d0f76" providerId="ADAL" clId="{FF9F60CF-45A9-4E78-ABFE-0391A9A955AA}" dt="2023-07-25T21:36:23.823" v="7204" actId="164"/>
          <ac:spMkLst>
            <pc:docMk/>
            <pc:sldMk cId="4045385382" sldId="256"/>
            <ac:spMk id="35" creationId="{E64E14B5-7D86-4E8B-97A4-059E1321A1F5}"/>
          </ac:spMkLst>
        </pc:spChg>
        <pc:spChg chg="add mod topLvl">
          <ac:chgData name="s2021045 Shunta Koike" userId="6217154d-0384-424b-82f9-06177c1d0f76" providerId="ADAL" clId="{FF9F60CF-45A9-4E78-ABFE-0391A9A955AA}" dt="2023-07-25T21:36:23.823" v="7204" actId="164"/>
          <ac:spMkLst>
            <pc:docMk/>
            <pc:sldMk cId="4045385382" sldId="256"/>
            <ac:spMk id="36" creationId="{E0E3F036-13B7-4DC8-986F-A41BF5A5684E}"/>
          </ac:spMkLst>
        </pc:spChg>
        <pc:spChg chg="add mod topLvl">
          <ac:chgData name="s2021045 Shunta Koike" userId="6217154d-0384-424b-82f9-06177c1d0f76" providerId="ADAL" clId="{FF9F60CF-45A9-4E78-ABFE-0391A9A955AA}" dt="2023-07-25T21:36:23.823" v="7204" actId="164"/>
          <ac:spMkLst>
            <pc:docMk/>
            <pc:sldMk cId="4045385382" sldId="256"/>
            <ac:spMk id="37" creationId="{126D05B0-F0E2-4249-B96B-D5C36ACB71BF}"/>
          </ac:spMkLst>
        </pc:spChg>
        <pc:spChg chg="add mod ord topLvl">
          <ac:chgData name="s2021045 Shunta Koike" userId="6217154d-0384-424b-82f9-06177c1d0f76" providerId="ADAL" clId="{FF9F60CF-45A9-4E78-ABFE-0391A9A955AA}" dt="2023-07-25T21:36:23.823" v="7204" actId="164"/>
          <ac:spMkLst>
            <pc:docMk/>
            <pc:sldMk cId="4045385382" sldId="256"/>
            <ac:spMk id="42" creationId="{B61B89A3-21DF-4D1B-87D5-BDFA1DFBA8F0}"/>
          </ac:spMkLst>
        </pc:spChg>
        <pc:spChg chg="add mod topLvl">
          <ac:chgData name="s2021045 Shunta Koike" userId="6217154d-0384-424b-82f9-06177c1d0f76" providerId="ADAL" clId="{FF9F60CF-45A9-4E78-ABFE-0391A9A955AA}" dt="2023-07-25T21:36:23.823" v="7204" actId="164"/>
          <ac:spMkLst>
            <pc:docMk/>
            <pc:sldMk cId="4045385382" sldId="256"/>
            <ac:spMk id="45" creationId="{8AF996BD-955D-4425-9896-DC5AE275CB83}"/>
          </ac:spMkLst>
        </pc:spChg>
        <pc:spChg chg="add mod topLvl">
          <ac:chgData name="s2021045 Shunta Koike" userId="6217154d-0384-424b-82f9-06177c1d0f76" providerId="ADAL" clId="{FF9F60CF-45A9-4E78-ABFE-0391A9A955AA}" dt="2023-07-25T21:36:23.823" v="7204" actId="164"/>
          <ac:spMkLst>
            <pc:docMk/>
            <pc:sldMk cId="4045385382" sldId="256"/>
            <ac:spMk id="46" creationId="{62429F9A-E0FF-46BE-A4DF-DB46BCC047E7}"/>
          </ac:spMkLst>
        </pc:spChg>
        <pc:spChg chg="add mod topLvl">
          <ac:chgData name="s2021045 Shunta Koike" userId="6217154d-0384-424b-82f9-06177c1d0f76" providerId="ADAL" clId="{FF9F60CF-45A9-4E78-ABFE-0391A9A955AA}" dt="2023-07-25T21:36:23.823" v="7204" actId="164"/>
          <ac:spMkLst>
            <pc:docMk/>
            <pc:sldMk cId="4045385382" sldId="256"/>
            <ac:spMk id="47" creationId="{2AE460A4-1240-41F7-B334-C7D299810CBE}"/>
          </ac:spMkLst>
        </pc:spChg>
        <pc:spChg chg="add del">
          <ac:chgData name="s2021045 Shunta Koike" userId="6217154d-0384-424b-82f9-06177c1d0f76" providerId="ADAL" clId="{FF9F60CF-45A9-4E78-ABFE-0391A9A955AA}" dt="2023-07-25T17:22:34.962" v="3347"/>
          <ac:spMkLst>
            <pc:docMk/>
            <pc:sldMk cId="4045385382" sldId="256"/>
            <ac:spMk id="65" creationId="{DCE5F165-3CEB-4F91-AB74-A30ABE80D736}"/>
          </ac:spMkLst>
        </pc:spChg>
        <pc:spChg chg="add mod">
          <ac:chgData name="s2021045 Shunta Koike" userId="6217154d-0384-424b-82f9-06177c1d0f76" providerId="ADAL" clId="{FF9F60CF-45A9-4E78-ABFE-0391A9A955AA}" dt="2023-07-25T21:28:06.512" v="6986" actId="20577"/>
          <ac:spMkLst>
            <pc:docMk/>
            <pc:sldMk cId="4045385382" sldId="256"/>
            <ac:spMk id="102" creationId="{B11F8E57-9CFC-48E7-9895-1442D22905DD}"/>
          </ac:spMkLst>
        </pc:spChg>
        <pc:spChg chg="add mod">
          <ac:chgData name="s2021045 Shunta Koike" userId="6217154d-0384-424b-82f9-06177c1d0f76" providerId="ADAL" clId="{FF9F60CF-45A9-4E78-ABFE-0391A9A955AA}" dt="2023-07-25T21:36:23.823" v="7204" actId="164"/>
          <ac:spMkLst>
            <pc:docMk/>
            <pc:sldMk cId="4045385382" sldId="256"/>
            <ac:spMk id="120" creationId="{E7CCDBF5-C440-4910-BB98-4A8B8A8DF01D}"/>
          </ac:spMkLst>
        </pc:spChg>
        <pc:grpChg chg="add mod topLvl">
          <ac:chgData name="s2021045 Shunta Koike" userId="6217154d-0384-424b-82f9-06177c1d0f76" providerId="ADAL" clId="{FF9F60CF-45A9-4E78-ABFE-0391A9A955AA}" dt="2023-07-25T21:36:23.823" v="7204" actId="164"/>
          <ac:grpSpMkLst>
            <pc:docMk/>
            <pc:sldMk cId="4045385382" sldId="256"/>
            <ac:grpSpMk id="43" creationId="{E63A7CB6-8930-42A1-B2B2-835046C31D3C}"/>
          </ac:grpSpMkLst>
        </pc:grpChg>
        <pc:grpChg chg="add mod topLvl">
          <ac:chgData name="s2021045 Shunta Koike" userId="6217154d-0384-424b-82f9-06177c1d0f76" providerId="ADAL" clId="{FF9F60CF-45A9-4E78-ABFE-0391A9A955AA}" dt="2023-07-25T21:36:23.823" v="7204" actId="164"/>
          <ac:grpSpMkLst>
            <pc:docMk/>
            <pc:sldMk cId="4045385382" sldId="256"/>
            <ac:grpSpMk id="48" creationId="{C21C0D76-A221-4430-890C-81D1F032029A}"/>
          </ac:grpSpMkLst>
        </pc:grpChg>
        <pc:grpChg chg="add del mod">
          <ac:chgData name="s2021045 Shunta Koike" userId="6217154d-0384-424b-82f9-06177c1d0f76" providerId="ADAL" clId="{FF9F60CF-45A9-4E78-ABFE-0391A9A955AA}" dt="2023-07-25T18:27:11.909" v="4416" actId="165"/>
          <ac:grpSpMkLst>
            <pc:docMk/>
            <pc:sldMk cId="4045385382" sldId="256"/>
            <ac:grpSpMk id="93" creationId="{A9D81981-DBC2-44AD-8D03-2D45BA36FADF}"/>
          </ac:grpSpMkLst>
        </pc:grpChg>
        <pc:grpChg chg="add del mod">
          <ac:chgData name="s2021045 Shunta Koike" userId="6217154d-0384-424b-82f9-06177c1d0f76" providerId="ADAL" clId="{FF9F60CF-45A9-4E78-ABFE-0391A9A955AA}" dt="2023-07-25T21:35:50.320" v="7199" actId="165"/>
          <ac:grpSpMkLst>
            <pc:docMk/>
            <pc:sldMk cId="4045385382" sldId="256"/>
            <ac:grpSpMk id="117" creationId="{7227D829-22BE-4E73-B251-0C14DCCBA918}"/>
          </ac:grpSpMkLst>
        </pc:grpChg>
        <pc:grpChg chg="add del mod">
          <ac:chgData name="s2021045 Shunta Koike" userId="6217154d-0384-424b-82f9-06177c1d0f76" providerId="ADAL" clId="{FF9F60CF-45A9-4E78-ABFE-0391A9A955AA}" dt="2023-07-25T18:39:56.898" v="4548" actId="165"/>
          <ac:grpSpMkLst>
            <pc:docMk/>
            <pc:sldMk cId="4045385382" sldId="256"/>
            <ac:grpSpMk id="118" creationId="{1851B027-425E-446A-9DF4-D412B7844888}"/>
          </ac:grpSpMkLst>
        </pc:grpChg>
        <pc:grpChg chg="add mod">
          <ac:chgData name="s2021045 Shunta Koike" userId="6217154d-0384-424b-82f9-06177c1d0f76" providerId="ADAL" clId="{FF9F60CF-45A9-4E78-ABFE-0391A9A955AA}" dt="2023-07-25T21:31:16.703" v="7029" actId="1076"/>
          <ac:grpSpMkLst>
            <pc:docMk/>
            <pc:sldMk cId="4045385382" sldId="256"/>
            <ac:grpSpMk id="119" creationId="{053CE3E2-4BF5-4FAB-A4DB-9D592C327B18}"/>
          </ac:grpSpMkLst>
        </pc:grpChg>
        <pc:grpChg chg="add mod">
          <ac:chgData name="s2021045 Shunta Koike" userId="6217154d-0384-424b-82f9-06177c1d0f76" providerId="ADAL" clId="{FF9F60CF-45A9-4E78-ABFE-0391A9A955AA}" dt="2023-07-25T21:36:13.858" v="7203" actId="164"/>
          <ac:grpSpMkLst>
            <pc:docMk/>
            <pc:sldMk cId="4045385382" sldId="256"/>
            <ac:grpSpMk id="121" creationId="{12D20171-8081-4800-83EA-C7D9A8BF442F}"/>
          </ac:grpSpMkLst>
        </pc:grpChg>
        <pc:grpChg chg="add mod">
          <ac:chgData name="s2021045 Shunta Koike" userId="6217154d-0384-424b-82f9-06177c1d0f76" providerId="ADAL" clId="{FF9F60CF-45A9-4E78-ABFE-0391A9A955AA}" dt="2023-07-25T21:36:30.260" v="7205" actId="1076"/>
          <ac:grpSpMkLst>
            <pc:docMk/>
            <pc:sldMk cId="4045385382" sldId="256"/>
            <ac:grpSpMk id="122" creationId="{CDD187A2-1224-4B11-BCA0-5F93D7C74B15}"/>
          </ac:grpSpMkLst>
        </pc:grpChg>
        <pc:picChg chg="del">
          <ac:chgData name="s2021045 Shunta Koike" userId="6217154d-0384-424b-82f9-06177c1d0f76" providerId="ADAL" clId="{FF9F60CF-45A9-4E78-ABFE-0391A9A955AA}" dt="2023-07-21T02:36:14.702" v="108" actId="478"/>
          <ac:picMkLst>
            <pc:docMk/>
            <pc:sldMk cId="4045385382" sldId="256"/>
            <ac:picMk id="9" creationId="{66460910-2EF2-45FD-A9CA-272F0DFF024A}"/>
          </ac:picMkLst>
        </pc:picChg>
        <pc:picChg chg="del">
          <ac:chgData name="s2021045 Shunta Koike" userId="6217154d-0384-424b-82f9-06177c1d0f76" providerId="ADAL" clId="{FF9F60CF-45A9-4E78-ABFE-0391A9A955AA}" dt="2023-07-21T02:33:01.626" v="12" actId="478"/>
          <ac:picMkLst>
            <pc:docMk/>
            <pc:sldMk cId="4045385382" sldId="256"/>
            <ac:picMk id="19" creationId="{29D1D13A-16FC-458E-8A34-EAF988853085}"/>
          </ac:picMkLst>
        </pc:picChg>
        <pc:picChg chg="add mod topLvl modCrop">
          <ac:chgData name="s2021045 Shunta Koike" userId="6217154d-0384-424b-82f9-06177c1d0f76" providerId="ADAL" clId="{FF9F60CF-45A9-4E78-ABFE-0391A9A955AA}" dt="2023-07-25T18:40:26.876" v="4550" actId="164"/>
          <ac:picMkLst>
            <pc:docMk/>
            <pc:sldMk cId="4045385382" sldId="256"/>
            <ac:picMk id="95" creationId="{93115C40-0886-4B79-A3A9-7D20509F62FF}"/>
          </ac:picMkLst>
        </pc:picChg>
        <pc:picChg chg="add mod topLvl modCrop">
          <ac:chgData name="s2021045 Shunta Koike" userId="6217154d-0384-424b-82f9-06177c1d0f76" providerId="ADAL" clId="{FF9F60CF-45A9-4E78-ABFE-0391A9A955AA}" dt="2023-07-25T18:40:26.876" v="4550" actId="164"/>
          <ac:picMkLst>
            <pc:docMk/>
            <pc:sldMk cId="4045385382" sldId="256"/>
            <ac:picMk id="97" creationId="{7D93E676-D4A0-4914-9D03-793016EAABEF}"/>
          </ac:picMkLst>
        </pc:picChg>
        <pc:picChg chg="add mod topLvl modCrop">
          <ac:chgData name="s2021045 Shunta Koike" userId="6217154d-0384-424b-82f9-06177c1d0f76" providerId="ADAL" clId="{FF9F60CF-45A9-4E78-ABFE-0391A9A955AA}" dt="2023-07-25T18:40:26.876" v="4550" actId="164"/>
          <ac:picMkLst>
            <pc:docMk/>
            <pc:sldMk cId="4045385382" sldId="256"/>
            <ac:picMk id="99" creationId="{54806D24-33A6-4658-BCA3-5CAC4FEFF949}"/>
          </ac:picMkLst>
        </pc:picChg>
        <pc:picChg chg="add mod topLvl modCrop">
          <ac:chgData name="s2021045 Shunta Koike" userId="6217154d-0384-424b-82f9-06177c1d0f76" providerId="ADAL" clId="{FF9F60CF-45A9-4E78-ABFE-0391A9A955AA}" dt="2023-07-25T18:40:26.876" v="4550" actId="164"/>
          <ac:picMkLst>
            <pc:docMk/>
            <pc:sldMk cId="4045385382" sldId="256"/>
            <ac:picMk id="101" creationId="{C4876541-11CB-4023-BFF1-2F3E8E9E61CE}"/>
          </ac:picMkLst>
        </pc:picChg>
        <pc:cxnChg chg="mod">
          <ac:chgData name="s2021045 Shunta Koike" userId="6217154d-0384-424b-82f9-06177c1d0f76" providerId="ADAL" clId="{FF9F60CF-45A9-4E78-ABFE-0391A9A955AA}" dt="2023-07-25T16:48:24.805" v="2539" actId="1036"/>
          <ac:cxnSpMkLst>
            <pc:docMk/>
            <pc:sldMk cId="4045385382" sldId="256"/>
            <ac:cxnSpMk id="11" creationId="{1B787CAE-C5CB-4896-9333-D1AC500FC4F1}"/>
          </ac:cxnSpMkLst>
        </pc:cxnChg>
        <pc:cxnChg chg="add mod topLvl">
          <ac:chgData name="s2021045 Shunta Koike" userId="6217154d-0384-424b-82f9-06177c1d0f76" providerId="ADAL" clId="{FF9F60CF-45A9-4E78-ABFE-0391A9A955AA}" dt="2023-07-25T21:36:23.823" v="7204" actId="164"/>
          <ac:cxnSpMkLst>
            <pc:docMk/>
            <pc:sldMk cId="4045385382" sldId="256"/>
            <ac:cxnSpMk id="13" creationId="{E904E032-0293-4864-859D-018B2841B97B}"/>
          </ac:cxnSpMkLst>
        </pc:cxnChg>
        <pc:cxnChg chg="add mod topLvl">
          <ac:chgData name="s2021045 Shunta Koike" userId="6217154d-0384-424b-82f9-06177c1d0f76" providerId="ADAL" clId="{FF9F60CF-45A9-4E78-ABFE-0391A9A955AA}" dt="2023-07-25T21:36:23.823" v="7204" actId="164"/>
          <ac:cxnSpMkLst>
            <pc:docMk/>
            <pc:sldMk cId="4045385382" sldId="256"/>
            <ac:cxnSpMk id="55" creationId="{80936F58-22E7-4162-9F61-62576F715B70}"/>
          </ac:cxnSpMkLst>
        </pc:cxnChg>
        <pc:cxnChg chg="add mod topLvl">
          <ac:chgData name="s2021045 Shunta Koike" userId="6217154d-0384-424b-82f9-06177c1d0f76" providerId="ADAL" clId="{FF9F60CF-45A9-4E78-ABFE-0391A9A955AA}" dt="2023-07-25T21:36:23.823" v="7204" actId="164"/>
          <ac:cxnSpMkLst>
            <pc:docMk/>
            <pc:sldMk cId="4045385382" sldId="256"/>
            <ac:cxnSpMk id="59" creationId="{134C7229-3E99-4B96-BA05-59E7DE076802}"/>
          </ac:cxnSpMkLst>
        </pc:cxnChg>
        <pc:cxnChg chg="add mod topLvl">
          <ac:chgData name="s2021045 Shunta Koike" userId="6217154d-0384-424b-82f9-06177c1d0f76" providerId="ADAL" clId="{FF9F60CF-45A9-4E78-ABFE-0391A9A955AA}" dt="2023-07-25T21:36:23.823" v="7204" actId="164"/>
          <ac:cxnSpMkLst>
            <pc:docMk/>
            <pc:sldMk cId="4045385382" sldId="256"/>
            <ac:cxnSpMk id="66" creationId="{B8545EAD-0173-4BB4-839D-BC47F76542A7}"/>
          </ac:cxnSpMkLst>
        </pc:cxnChg>
        <pc:cxnChg chg="add mod topLvl">
          <ac:chgData name="s2021045 Shunta Koike" userId="6217154d-0384-424b-82f9-06177c1d0f76" providerId="ADAL" clId="{FF9F60CF-45A9-4E78-ABFE-0391A9A955AA}" dt="2023-07-25T21:36:23.823" v="7204" actId="164"/>
          <ac:cxnSpMkLst>
            <pc:docMk/>
            <pc:sldMk cId="4045385382" sldId="256"/>
            <ac:cxnSpMk id="71" creationId="{66E8B4A5-59DD-4405-9E83-825EE2FAF9E2}"/>
          </ac:cxnSpMkLst>
        </pc:cxnChg>
        <pc:cxnChg chg="add mod topLvl">
          <ac:chgData name="s2021045 Shunta Koike" userId="6217154d-0384-424b-82f9-06177c1d0f76" providerId="ADAL" clId="{FF9F60CF-45A9-4E78-ABFE-0391A9A955AA}" dt="2023-07-25T21:36:23.823" v="7204" actId="164"/>
          <ac:cxnSpMkLst>
            <pc:docMk/>
            <pc:sldMk cId="4045385382" sldId="256"/>
            <ac:cxnSpMk id="74" creationId="{D3B07A0F-CA08-4CB4-B148-530846A31231}"/>
          </ac:cxnSpMkLst>
        </pc:cxnChg>
        <pc:cxnChg chg="add mod topLvl">
          <ac:chgData name="s2021045 Shunta Koike" userId="6217154d-0384-424b-82f9-06177c1d0f76" providerId="ADAL" clId="{FF9F60CF-45A9-4E78-ABFE-0391A9A955AA}" dt="2023-07-25T21:36:23.823" v="7204" actId="164"/>
          <ac:cxnSpMkLst>
            <pc:docMk/>
            <pc:sldMk cId="4045385382" sldId="256"/>
            <ac:cxnSpMk id="78" creationId="{F4AFBB69-62DC-4575-BC56-3C56C7FBCE20}"/>
          </ac:cxnSpMkLst>
        </pc:cxnChg>
        <pc:cxnChg chg="add mod topLvl">
          <ac:chgData name="s2021045 Shunta Koike" userId="6217154d-0384-424b-82f9-06177c1d0f76" providerId="ADAL" clId="{FF9F60CF-45A9-4E78-ABFE-0391A9A955AA}" dt="2023-07-25T21:36:23.823" v="7204" actId="164"/>
          <ac:cxnSpMkLst>
            <pc:docMk/>
            <pc:sldMk cId="4045385382" sldId="256"/>
            <ac:cxnSpMk id="81" creationId="{10A5D5C8-C340-4B2E-B877-D52FBF6ACCB4}"/>
          </ac:cxnSpMkLst>
        </pc:cxnChg>
        <pc:cxnChg chg="add mod topLvl">
          <ac:chgData name="s2021045 Shunta Koike" userId="6217154d-0384-424b-82f9-06177c1d0f76" providerId="ADAL" clId="{FF9F60CF-45A9-4E78-ABFE-0391A9A955AA}" dt="2023-07-25T21:36:23.823" v="7204" actId="164"/>
          <ac:cxnSpMkLst>
            <pc:docMk/>
            <pc:sldMk cId="4045385382" sldId="256"/>
            <ac:cxnSpMk id="84" creationId="{D63075BE-EA72-4BB6-BCD7-7646BC3A57B8}"/>
          </ac:cxnSpMkLst>
        </pc:cxnChg>
        <pc:cxnChg chg="add mod topLvl">
          <ac:chgData name="s2021045 Shunta Koike" userId="6217154d-0384-424b-82f9-06177c1d0f76" providerId="ADAL" clId="{FF9F60CF-45A9-4E78-ABFE-0391A9A955AA}" dt="2023-07-25T18:40:26.876" v="4550" actId="164"/>
          <ac:cxnSpMkLst>
            <pc:docMk/>
            <pc:sldMk cId="4045385382" sldId="256"/>
            <ac:cxnSpMk id="104" creationId="{773DA2DD-56FE-4AC3-A908-A5F8882D0264}"/>
          </ac:cxnSpMkLst>
        </pc:cxnChg>
        <pc:cxnChg chg="add mod topLvl">
          <ac:chgData name="s2021045 Shunta Koike" userId="6217154d-0384-424b-82f9-06177c1d0f76" providerId="ADAL" clId="{FF9F60CF-45A9-4E78-ABFE-0391A9A955AA}" dt="2023-07-25T18:40:26.876" v="4550" actId="164"/>
          <ac:cxnSpMkLst>
            <pc:docMk/>
            <pc:sldMk cId="4045385382" sldId="256"/>
            <ac:cxnSpMk id="108" creationId="{9A738C37-E14D-4929-B6F5-44F3D248419D}"/>
          </ac:cxnSpMkLst>
        </pc:cxnChg>
        <pc:cxnChg chg="add mod topLvl">
          <ac:chgData name="s2021045 Shunta Koike" userId="6217154d-0384-424b-82f9-06177c1d0f76" providerId="ADAL" clId="{FF9F60CF-45A9-4E78-ABFE-0391A9A955AA}" dt="2023-07-25T18:40:26.876" v="4550" actId="164"/>
          <ac:cxnSpMkLst>
            <pc:docMk/>
            <pc:sldMk cId="4045385382" sldId="256"/>
            <ac:cxnSpMk id="114" creationId="{AB2581A1-317E-4CA6-AF2F-CF947876F8F8}"/>
          </ac:cxnSpMkLst>
        </pc:cxnChg>
      </pc:sldChg>
    </pc:docChg>
  </pc:docChgLst>
  <pc:docChgLst>
    <pc:chgData name="s2021045 Shunta Koike" userId="6217154d-0384-424b-82f9-06177c1d0f76" providerId="ADAL" clId="{584C92CA-EF87-4BEB-8EE7-9A3094A9DD84}"/>
    <pc:docChg chg="undo custSel modSld modNotesMaster">
      <pc:chgData name="s2021045 Shunta Koike" userId="6217154d-0384-424b-82f9-06177c1d0f76" providerId="ADAL" clId="{584C92CA-EF87-4BEB-8EE7-9A3094A9DD84}" dt="2023-07-25T23:27:47.226" v="404" actId="1076"/>
      <pc:docMkLst>
        <pc:docMk/>
      </pc:docMkLst>
      <pc:sldChg chg="addSp delSp modSp mod">
        <pc:chgData name="s2021045 Shunta Koike" userId="6217154d-0384-424b-82f9-06177c1d0f76" providerId="ADAL" clId="{584C92CA-EF87-4BEB-8EE7-9A3094A9DD84}" dt="2023-07-25T23:27:47.226" v="404" actId="1076"/>
        <pc:sldMkLst>
          <pc:docMk/>
          <pc:sldMk cId="4045385382" sldId="256"/>
        </pc:sldMkLst>
        <pc:spChg chg="mod">
          <ac:chgData name="s2021045 Shunta Koike" userId="6217154d-0384-424b-82f9-06177c1d0f76" providerId="ADAL" clId="{584C92CA-EF87-4BEB-8EE7-9A3094A9DD84}" dt="2023-07-25T23:26:06.215" v="402" actId="2711"/>
          <ac:spMkLst>
            <pc:docMk/>
            <pc:sldMk cId="4045385382" sldId="256"/>
            <ac:spMk id="14" creationId="{7C6491BF-EAE1-466B-BA2C-F50663C27F81}"/>
          </ac:spMkLst>
        </pc:spChg>
        <pc:spChg chg="mod">
          <ac:chgData name="s2021045 Shunta Koike" userId="6217154d-0384-424b-82f9-06177c1d0f76" providerId="ADAL" clId="{584C92CA-EF87-4BEB-8EE7-9A3094A9DD84}" dt="2023-07-25T05:27:48.435" v="15" actId="2710"/>
          <ac:spMkLst>
            <pc:docMk/>
            <pc:sldMk cId="4045385382" sldId="256"/>
            <ac:spMk id="15" creationId="{1DE9C1CA-78AF-4D3E-AADF-D084982FF2FF}"/>
          </ac:spMkLst>
        </pc:spChg>
        <pc:spChg chg="mod">
          <ac:chgData name="s2021045 Shunta Koike" userId="6217154d-0384-424b-82f9-06177c1d0f76" providerId="ADAL" clId="{584C92CA-EF87-4BEB-8EE7-9A3094A9DD84}" dt="2023-07-25T23:24:39.098" v="393" actId="1076"/>
          <ac:spMkLst>
            <pc:docMk/>
            <pc:sldMk cId="4045385382" sldId="256"/>
            <ac:spMk id="16" creationId="{30535BCD-A9CB-46C5-9DEB-42A2E5C70958}"/>
          </ac:spMkLst>
        </pc:spChg>
        <pc:spChg chg="mod">
          <ac:chgData name="s2021045 Shunta Koike" userId="6217154d-0384-424b-82f9-06177c1d0f76" providerId="ADAL" clId="{584C92CA-EF87-4BEB-8EE7-9A3094A9DD84}" dt="2023-07-25T05:31:31.973" v="21" actId="403"/>
          <ac:spMkLst>
            <pc:docMk/>
            <pc:sldMk cId="4045385382" sldId="256"/>
            <ac:spMk id="17" creationId="{EAA8EB6C-BECC-455E-89D5-D50DC65BA0EE}"/>
          </ac:spMkLst>
        </pc:spChg>
        <pc:spChg chg="mod topLvl">
          <ac:chgData name="s2021045 Shunta Koike" userId="6217154d-0384-424b-82f9-06177c1d0f76" providerId="ADAL" clId="{584C92CA-EF87-4BEB-8EE7-9A3094A9DD84}" dt="2023-07-25T23:25:12.039" v="397" actId="164"/>
          <ac:spMkLst>
            <pc:docMk/>
            <pc:sldMk cId="4045385382" sldId="256"/>
            <ac:spMk id="102" creationId="{B11F8E57-9CFC-48E7-9895-1442D22905DD}"/>
          </ac:spMkLst>
        </pc:spChg>
        <pc:grpChg chg="add mod">
          <ac:chgData name="s2021045 Shunta Koike" userId="6217154d-0384-424b-82f9-06177c1d0f76" providerId="ADAL" clId="{584C92CA-EF87-4BEB-8EE7-9A3094A9DD84}" dt="2023-07-25T23:25:54.282" v="401" actId="1076"/>
          <ac:grpSpMkLst>
            <pc:docMk/>
            <pc:sldMk cId="4045385382" sldId="256"/>
            <ac:grpSpMk id="12" creationId="{CAF2DE8B-111B-4239-9E3A-65B4416D0C18}"/>
          </ac:grpSpMkLst>
        </pc:grpChg>
        <pc:grpChg chg="del">
          <ac:chgData name="s2021045 Shunta Koike" userId="6217154d-0384-424b-82f9-06177c1d0f76" providerId="ADAL" clId="{584C92CA-EF87-4BEB-8EE7-9A3094A9DD84}" dt="2023-07-25T23:18:14.766" v="326" actId="165"/>
          <ac:grpSpMkLst>
            <pc:docMk/>
            <pc:sldMk cId="4045385382" sldId="256"/>
            <ac:grpSpMk id="119" creationId="{053CE3E2-4BF5-4FAB-A4DB-9D592C327B18}"/>
          </ac:grpSpMkLst>
        </pc:grpChg>
        <pc:picChg chg="mod topLvl">
          <ac:chgData name="s2021045 Shunta Koike" userId="6217154d-0384-424b-82f9-06177c1d0f76" providerId="ADAL" clId="{584C92CA-EF87-4BEB-8EE7-9A3094A9DD84}" dt="2023-07-25T23:25:12.039" v="397" actId="164"/>
          <ac:picMkLst>
            <pc:docMk/>
            <pc:sldMk cId="4045385382" sldId="256"/>
            <ac:picMk id="95" creationId="{93115C40-0886-4B79-A3A9-7D20509F62FF}"/>
          </ac:picMkLst>
        </pc:picChg>
        <pc:picChg chg="mod topLvl">
          <ac:chgData name="s2021045 Shunta Koike" userId="6217154d-0384-424b-82f9-06177c1d0f76" providerId="ADAL" clId="{584C92CA-EF87-4BEB-8EE7-9A3094A9DD84}" dt="2023-07-25T23:25:12.039" v="397" actId="164"/>
          <ac:picMkLst>
            <pc:docMk/>
            <pc:sldMk cId="4045385382" sldId="256"/>
            <ac:picMk id="97" creationId="{7D93E676-D4A0-4914-9D03-793016EAABEF}"/>
          </ac:picMkLst>
        </pc:picChg>
        <pc:picChg chg="mod topLvl">
          <ac:chgData name="s2021045 Shunta Koike" userId="6217154d-0384-424b-82f9-06177c1d0f76" providerId="ADAL" clId="{584C92CA-EF87-4BEB-8EE7-9A3094A9DD84}" dt="2023-07-25T23:25:12.039" v="397" actId="164"/>
          <ac:picMkLst>
            <pc:docMk/>
            <pc:sldMk cId="4045385382" sldId="256"/>
            <ac:picMk id="99" creationId="{54806D24-33A6-4658-BCA3-5CAC4FEFF949}"/>
          </ac:picMkLst>
        </pc:picChg>
        <pc:picChg chg="mod topLvl">
          <ac:chgData name="s2021045 Shunta Koike" userId="6217154d-0384-424b-82f9-06177c1d0f76" providerId="ADAL" clId="{584C92CA-EF87-4BEB-8EE7-9A3094A9DD84}" dt="2023-07-25T23:25:12.039" v="397" actId="164"/>
          <ac:picMkLst>
            <pc:docMk/>
            <pc:sldMk cId="4045385382" sldId="256"/>
            <ac:picMk id="101" creationId="{C4876541-11CB-4023-BFF1-2F3E8E9E61CE}"/>
          </ac:picMkLst>
        </pc:picChg>
        <pc:cxnChg chg="add del mod">
          <ac:chgData name="s2021045 Shunta Koike" userId="6217154d-0384-424b-82f9-06177c1d0f76" providerId="ADAL" clId="{584C92CA-EF87-4BEB-8EE7-9A3094A9DD84}" dt="2023-07-25T05:26:06.662" v="10" actId="478"/>
          <ac:cxnSpMkLst>
            <pc:docMk/>
            <pc:sldMk cId="4045385382" sldId="256"/>
            <ac:cxnSpMk id="7" creationId="{12989CAC-8B3F-43F9-A53F-A0229A19F192}"/>
          </ac:cxnSpMkLst>
        </pc:cxnChg>
        <pc:cxnChg chg="add mod">
          <ac:chgData name="s2021045 Shunta Koike" userId="6217154d-0384-424b-82f9-06177c1d0f76" providerId="ADAL" clId="{584C92CA-EF87-4BEB-8EE7-9A3094A9DD84}" dt="2023-07-25T23:27:47.226" v="404" actId="1076"/>
          <ac:cxnSpMkLst>
            <pc:docMk/>
            <pc:sldMk cId="4045385382" sldId="256"/>
            <ac:cxnSpMk id="54" creationId="{33F99E50-8E5A-4F44-9CBD-7E8323BB8490}"/>
          </ac:cxnSpMkLst>
        </pc:cxnChg>
        <pc:cxnChg chg="add mod">
          <ac:chgData name="s2021045 Shunta Koike" userId="6217154d-0384-424b-82f9-06177c1d0f76" providerId="ADAL" clId="{584C92CA-EF87-4BEB-8EE7-9A3094A9DD84}" dt="2023-07-25T23:24:05.394" v="388" actId="14100"/>
          <ac:cxnSpMkLst>
            <pc:docMk/>
            <pc:sldMk cId="4045385382" sldId="256"/>
            <ac:cxnSpMk id="56" creationId="{1F9A02D9-A1D6-4DF2-9781-C116E39D5434}"/>
          </ac:cxnSpMkLst>
        </pc:cxnChg>
        <pc:cxnChg chg="add mod">
          <ac:chgData name="s2021045 Shunta Koike" userId="6217154d-0384-424b-82f9-06177c1d0f76" providerId="ADAL" clId="{584C92CA-EF87-4BEB-8EE7-9A3094A9DD84}" dt="2023-07-25T23:24:17.010" v="390" actId="1076"/>
          <ac:cxnSpMkLst>
            <pc:docMk/>
            <pc:sldMk cId="4045385382" sldId="256"/>
            <ac:cxnSpMk id="57" creationId="{BB517D18-4574-4EF8-BE45-38D259301664}"/>
          </ac:cxnSpMkLst>
        </pc:cxnChg>
        <pc:cxnChg chg="add mod">
          <ac:chgData name="s2021045 Shunta Koike" userId="6217154d-0384-424b-82f9-06177c1d0f76" providerId="ADAL" clId="{584C92CA-EF87-4BEB-8EE7-9A3094A9DD84}" dt="2023-07-25T23:24:31.234" v="392" actId="1076"/>
          <ac:cxnSpMkLst>
            <pc:docMk/>
            <pc:sldMk cId="4045385382" sldId="256"/>
            <ac:cxnSpMk id="58" creationId="{0BFCFABF-48EA-4FAA-B90A-470B67D3D73C}"/>
          </ac:cxnSpMkLst>
        </pc:cxnChg>
        <pc:cxnChg chg="mod topLvl">
          <ac:chgData name="s2021045 Shunta Koike" userId="6217154d-0384-424b-82f9-06177c1d0f76" providerId="ADAL" clId="{584C92CA-EF87-4BEB-8EE7-9A3094A9DD84}" dt="2023-07-25T23:25:12.039" v="397" actId="164"/>
          <ac:cxnSpMkLst>
            <pc:docMk/>
            <pc:sldMk cId="4045385382" sldId="256"/>
            <ac:cxnSpMk id="104" creationId="{773DA2DD-56FE-4AC3-A908-A5F8882D0264}"/>
          </ac:cxnSpMkLst>
        </pc:cxnChg>
        <pc:cxnChg chg="mod topLvl">
          <ac:chgData name="s2021045 Shunta Koike" userId="6217154d-0384-424b-82f9-06177c1d0f76" providerId="ADAL" clId="{584C92CA-EF87-4BEB-8EE7-9A3094A9DD84}" dt="2023-07-25T23:25:12.039" v="397" actId="164"/>
          <ac:cxnSpMkLst>
            <pc:docMk/>
            <pc:sldMk cId="4045385382" sldId="256"/>
            <ac:cxnSpMk id="108" creationId="{9A738C37-E14D-4929-B6F5-44F3D248419D}"/>
          </ac:cxnSpMkLst>
        </pc:cxnChg>
        <pc:cxnChg chg="mod topLvl">
          <ac:chgData name="s2021045 Shunta Koike" userId="6217154d-0384-424b-82f9-06177c1d0f76" providerId="ADAL" clId="{584C92CA-EF87-4BEB-8EE7-9A3094A9DD84}" dt="2023-07-25T23:25:12.039" v="397" actId="164"/>
          <ac:cxnSpMkLst>
            <pc:docMk/>
            <pc:sldMk cId="4045385382" sldId="256"/>
            <ac:cxnSpMk id="114" creationId="{AB2581A1-317E-4CA6-AF2F-CF947876F8F8}"/>
          </ac:cxnSpMkLst>
        </pc:cxnChg>
      </pc:sldChg>
    </pc:docChg>
  </pc:docChgLst>
</pc:chgInfo>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0"/>
            <a:ext cx="2943595" cy="497976"/>
          </a:xfrm>
          <a:prstGeom prst="rect">
            <a:avLst/>
          </a:prstGeom>
        </p:spPr>
        <p:txBody>
          <a:bodyPr vert="horz" lIns="91403" tIns="45702" rIns="91403" bIns="45702" rtlCol="0"/>
          <a:lstStyle>
            <a:lvl1pPr algn="l">
              <a:defRPr sz="1200" b="0" i="0">
                <a:latin typeface="MS PGothic" panose="020B0600070205080204" pitchFamily="34" charset="-128"/>
                <a:ea typeface="MS PGothic" panose="020B0600070205080204" pitchFamily="34" charset="-128"/>
              </a:defRPr>
            </a:lvl1pPr>
          </a:lstStyle>
          <a:p>
            <a:endParaRPr kumimoji="1" lang="ja-JP" altLang="en-US" dirty="0"/>
          </a:p>
        </p:txBody>
      </p:sp>
      <p:sp>
        <p:nvSpPr>
          <p:cNvPr id="3" name="日付プレースホルダー 2"/>
          <p:cNvSpPr>
            <a:spLocks noGrp="1"/>
          </p:cNvSpPr>
          <p:nvPr>
            <p:ph type="dt" idx="1"/>
          </p:nvPr>
        </p:nvSpPr>
        <p:spPr>
          <a:xfrm>
            <a:off x="3847746" y="0"/>
            <a:ext cx="2943595" cy="497976"/>
          </a:xfrm>
          <a:prstGeom prst="rect">
            <a:avLst/>
          </a:prstGeom>
        </p:spPr>
        <p:txBody>
          <a:bodyPr vert="horz" lIns="91403" tIns="45702" rIns="91403" bIns="45702" rtlCol="0"/>
          <a:lstStyle>
            <a:lvl1pPr algn="r">
              <a:defRPr sz="1200" b="0" i="0">
                <a:latin typeface="MS PGothic" panose="020B0600070205080204" pitchFamily="34" charset="-128"/>
                <a:ea typeface="MS PGothic" panose="020B0600070205080204" pitchFamily="34" charset="-128"/>
              </a:defRPr>
            </a:lvl1pPr>
          </a:lstStyle>
          <a:p>
            <a:fld id="{1E037E52-0015-4A01-B68A-AD628013C04F}" type="datetimeFigureOut">
              <a:rPr kumimoji="1" lang="ja-JP" altLang="en-US" smtClean="0"/>
              <a:pPr/>
              <a:t>2024/7/24</a:t>
            </a:fld>
            <a:endParaRPr kumimoji="1" lang="ja-JP" altLang="en-US" dirty="0"/>
          </a:p>
        </p:txBody>
      </p:sp>
      <p:sp>
        <p:nvSpPr>
          <p:cNvPr id="4" name="スライド イメージ プレースホルダー 3"/>
          <p:cNvSpPr>
            <a:spLocks noGrp="1" noRot="1" noChangeAspect="1"/>
          </p:cNvSpPr>
          <p:nvPr>
            <p:ph type="sldImg" idx="2"/>
          </p:nvPr>
        </p:nvSpPr>
        <p:spPr>
          <a:xfrm>
            <a:off x="2214563" y="1241425"/>
            <a:ext cx="2363787" cy="3349625"/>
          </a:xfrm>
          <a:prstGeom prst="rect">
            <a:avLst/>
          </a:prstGeom>
          <a:noFill/>
          <a:ln w="12700">
            <a:solidFill>
              <a:prstClr val="black"/>
            </a:solidFill>
          </a:ln>
        </p:spPr>
        <p:txBody>
          <a:bodyPr vert="horz" lIns="91403" tIns="45702" rIns="91403" bIns="45702" rtlCol="0" anchor="ctr"/>
          <a:lstStyle/>
          <a:p>
            <a:endParaRPr lang="ja-JP" altLang="en-US" dirty="0"/>
          </a:p>
        </p:txBody>
      </p:sp>
      <p:sp>
        <p:nvSpPr>
          <p:cNvPr id="5" name="ノート プレースホルダー 4"/>
          <p:cNvSpPr>
            <a:spLocks noGrp="1"/>
          </p:cNvSpPr>
          <p:nvPr>
            <p:ph type="body" sz="quarter" idx="3"/>
          </p:nvPr>
        </p:nvSpPr>
        <p:spPr>
          <a:xfrm>
            <a:off x="679292" y="4776430"/>
            <a:ext cx="5434330" cy="3907989"/>
          </a:xfrm>
          <a:prstGeom prst="rect">
            <a:avLst/>
          </a:prstGeom>
        </p:spPr>
        <p:txBody>
          <a:bodyPr vert="horz" lIns="91403" tIns="45702" rIns="91403" bIns="45702"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1" y="9427076"/>
            <a:ext cx="2943595" cy="497975"/>
          </a:xfrm>
          <a:prstGeom prst="rect">
            <a:avLst/>
          </a:prstGeom>
        </p:spPr>
        <p:txBody>
          <a:bodyPr vert="horz" lIns="91403" tIns="45702" rIns="91403" bIns="45702" rtlCol="0" anchor="b"/>
          <a:lstStyle>
            <a:lvl1pPr algn="l">
              <a:defRPr sz="1200" b="0" i="0">
                <a:latin typeface="MS PGothic" panose="020B0600070205080204" pitchFamily="34" charset="-128"/>
                <a:ea typeface="MS PGothic" panose="020B0600070205080204" pitchFamily="34" charset="-128"/>
              </a:defRPr>
            </a:lvl1pPr>
          </a:lstStyle>
          <a:p>
            <a:endParaRPr kumimoji="1" lang="ja-JP" altLang="en-US" dirty="0"/>
          </a:p>
        </p:txBody>
      </p:sp>
      <p:sp>
        <p:nvSpPr>
          <p:cNvPr id="7" name="スライド番号プレースホルダー 6"/>
          <p:cNvSpPr>
            <a:spLocks noGrp="1"/>
          </p:cNvSpPr>
          <p:nvPr>
            <p:ph type="sldNum" sz="quarter" idx="5"/>
          </p:nvPr>
        </p:nvSpPr>
        <p:spPr>
          <a:xfrm>
            <a:off x="3847746" y="9427076"/>
            <a:ext cx="2943595" cy="497975"/>
          </a:xfrm>
          <a:prstGeom prst="rect">
            <a:avLst/>
          </a:prstGeom>
        </p:spPr>
        <p:txBody>
          <a:bodyPr vert="horz" lIns="91403" tIns="45702" rIns="91403" bIns="45702" rtlCol="0" anchor="b"/>
          <a:lstStyle>
            <a:lvl1pPr algn="r">
              <a:defRPr sz="1200" b="0" i="0">
                <a:latin typeface="MS PGothic" panose="020B0600070205080204" pitchFamily="34" charset="-128"/>
                <a:ea typeface="MS PGothic" panose="020B0600070205080204" pitchFamily="34" charset="-128"/>
              </a:defRPr>
            </a:lvl1pPr>
          </a:lstStyle>
          <a:p>
            <a:fld id="{C2FE1C9D-FFC0-4583-AFED-E652FF793B93}" type="slidenum">
              <a:rPr kumimoji="1" lang="ja-JP" altLang="en-US" smtClean="0"/>
              <a:pPr/>
              <a:t>‹#›</a:t>
            </a:fld>
            <a:endParaRPr kumimoji="1" lang="ja-JP" altLang="en-US" dirty="0"/>
          </a:p>
        </p:txBody>
      </p:sp>
    </p:spTree>
    <p:extLst>
      <p:ext uri="{BB962C8B-B14F-4D97-AF65-F5344CB8AC3E}">
        <p14:creationId xmlns:p14="http://schemas.microsoft.com/office/powerpoint/2010/main" val="1116044182"/>
      </p:ext>
    </p:extLst>
  </p:cSld>
  <p:clrMap bg1="lt1" tx1="dk1" bg2="lt2" tx2="dk2" accent1="accent1" accent2="accent2" accent3="accent3" accent4="accent4" accent5="accent5" accent6="accent6" hlink="hlink" folHlink="folHlink"/>
  <p:notesStyle>
    <a:lvl1pPr marL="0" algn="l" defTabSz="2479578" rtl="0" eaLnBrk="1" latinLnBrk="0" hangingPunct="1">
      <a:defRPr kumimoji="1" sz="3254" b="0" i="0" kern="1200">
        <a:solidFill>
          <a:schemeClr val="tx1"/>
        </a:solidFill>
        <a:latin typeface="MS PGothic" panose="020B0600070205080204" pitchFamily="34" charset="-128"/>
        <a:ea typeface="MS PGothic" panose="020B0600070205080204" pitchFamily="34" charset="-128"/>
        <a:cs typeface="+mn-cs"/>
      </a:defRPr>
    </a:lvl1pPr>
    <a:lvl2pPr marL="1239789" algn="l" defTabSz="2479578" rtl="0" eaLnBrk="1" latinLnBrk="0" hangingPunct="1">
      <a:defRPr kumimoji="1" sz="3254" b="0" i="0" kern="1200">
        <a:solidFill>
          <a:schemeClr val="tx1"/>
        </a:solidFill>
        <a:latin typeface="MS PGothic" panose="020B0600070205080204" pitchFamily="34" charset="-128"/>
        <a:ea typeface="MS PGothic" panose="020B0600070205080204" pitchFamily="34" charset="-128"/>
        <a:cs typeface="+mn-cs"/>
      </a:defRPr>
    </a:lvl2pPr>
    <a:lvl3pPr marL="2479578" algn="l" defTabSz="2479578" rtl="0" eaLnBrk="1" latinLnBrk="0" hangingPunct="1">
      <a:defRPr kumimoji="1" sz="3254" b="0" i="0" kern="1200">
        <a:solidFill>
          <a:schemeClr val="tx1"/>
        </a:solidFill>
        <a:latin typeface="MS PGothic" panose="020B0600070205080204" pitchFamily="34" charset="-128"/>
        <a:ea typeface="MS PGothic" panose="020B0600070205080204" pitchFamily="34" charset="-128"/>
        <a:cs typeface="+mn-cs"/>
      </a:defRPr>
    </a:lvl3pPr>
    <a:lvl4pPr marL="3719368" algn="l" defTabSz="2479578" rtl="0" eaLnBrk="1" latinLnBrk="0" hangingPunct="1">
      <a:defRPr kumimoji="1" sz="3254" b="0" i="0" kern="1200">
        <a:solidFill>
          <a:schemeClr val="tx1"/>
        </a:solidFill>
        <a:latin typeface="MS PGothic" panose="020B0600070205080204" pitchFamily="34" charset="-128"/>
        <a:ea typeface="MS PGothic" panose="020B0600070205080204" pitchFamily="34" charset="-128"/>
        <a:cs typeface="+mn-cs"/>
      </a:defRPr>
    </a:lvl4pPr>
    <a:lvl5pPr marL="4959157" algn="l" defTabSz="2479578" rtl="0" eaLnBrk="1" latinLnBrk="0" hangingPunct="1">
      <a:defRPr kumimoji="1" sz="3254" b="0" i="0" kern="1200">
        <a:solidFill>
          <a:schemeClr val="tx1"/>
        </a:solidFill>
        <a:latin typeface="MS PGothic" panose="020B0600070205080204" pitchFamily="34" charset="-128"/>
        <a:ea typeface="MS PGothic" panose="020B0600070205080204" pitchFamily="34" charset="-128"/>
        <a:cs typeface="+mn-cs"/>
      </a:defRPr>
    </a:lvl5pPr>
    <a:lvl6pPr marL="6198946" algn="l" defTabSz="2479578" rtl="0" eaLnBrk="1" latinLnBrk="0" hangingPunct="1">
      <a:defRPr kumimoji="1" sz="3254" kern="1200">
        <a:solidFill>
          <a:schemeClr val="tx1"/>
        </a:solidFill>
        <a:latin typeface="+mn-lt"/>
        <a:ea typeface="+mn-ea"/>
        <a:cs typeface="+mn-cs"/>
      </a:defRPr>
    </a:lvl6pPr>
    <a:lvl7pPr marL="7438735" algn="l" defTabSz="2479578" rtl="0" eaLnBrk="1" latinLnBrk="0" hangingPunct="1">
      <a:defRPr kumimoji="1" sz="3254" kern="1200">
        <a:solidFill>
          <a:schemeClr val="tx1"/>
        </a:solidFill>
        <a:latin typeface="+mn-lt"/>
        <a:ea typeface="+mn-ea"/>
        <a:cs typeface="+mn-cs"/>
      </a:defRPr>
    </a:lvl7pPr>
    <a:lvl8pPr marL="8678525" algn="l" defTabSz="2479578" rtl="0" eaLnBrk="1" latinLnBrk="0" hangingPunct="1">
      <a:defRPr kumimoji="1" sz="3254" kern="1200">
        <a:solidFill>
          <a:schemeClr val="tx1"/>
        </a:solidFill>
        <a:latin typeface="+mn-lt"/>
        <a:ea typeface="+mn-ea"/>
        <a:cs typeface="+mn-cs"/>
      </a:defRPr>
    </a:lvl8pPr>
    <a:lvl9pPr marL="9918314" algn="l" defTabSz="2479578" rtl="0" eaLnBrk="1" latinLnBrk="0" hangingPunct="1">
      <a:defRPr kumimoji="1" sz="325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2FE1C9D-FFC0-4583-AFED-E652FF793B93}" type="slidenum">
              <a:rPr kumimoji="1" lang="ja-JP" altLang="en-US" smtClean="0"/>
              <a:t>1</a:t>
            </a:fld>
            <a:endParaRPr kumimoji="1" lang="ja-JP" altLang="en-US" dirty="0"/>
          </a:p>
        </p:txBody>
      </p:sp>
    </p:spTree>
    <p:extLst>
      <p:ext uri="{BB962C8B-B14F-4D97-AF65-F5344CB8AC3E}">
        <p14:creationId xmlns:p14="http://schemas.microsoft.com/office/powerpoint/2010/main" val="3958306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603772" y="4954765"/>
            <a:ext cx="18176081" cy="10540259"/>
          </a:xfrm>
        </p:spPr>
        <p:txBody>
          <a:bodyPr anchor="b"/>
          <a:lstStyle>
            <a:lvl1pPr algn="ctr">
              <a:defRPr sz="14031"/>
            </a:lvl1pPr>
          </a:lstStyle>
          <a:p>
            <a:r>
              <a:rPr lang="ja-JP" altLang="en-US"/>
              <a:t>マスター タイトルの書式設定</a:t>
            </a:r>
            <a:endParaRPr lang="en-US" dirty="0"/>
          </a:p>
        </p:txBody>
      </p:sp>
      <p:sp>
        <p:nvSpPr>
          <p:cNvPr id="3" name="Subtitle 2"/>
          <p:cNvSpPr>
            <a:spLocks noGrp="1"/>
          </p:cNvSpPr>
          <p:nvPr>
            <p:ph type="subTitle" idx="1"/>
          </p:nvPr>
        </p:nvSpPr>
        <p:spPr>
          <a:xfrm>
            <a:off x="2672953" y="15901497"/>
            <a:ext cx="16037719" cy="7309499"/>
          </a:xfrm>
        </p:spPr>
        <p:txBody>
          <a:bodyPr/>
          <a:lstStyle>
            <a:lvl1pPr marL="0" indent="0" algn="ctr">
              <a:buNone/>
              <a:defRPr sz="5612" b="0" i="0">
                <a:ea typeface="MS PGothic" panose="020B0600070205080204" pitchFamily="34" charset="-128"/>
              </a:defRPr>
            </a:lvl1pPr>
            <a:lvl2pPr marL="1069162" indent="0" algn="ctr">
              <a:buNone/>
              <a:defRPr sz="4677"/>
            </a:lvl2pPr>
            <a:lvl3pPr marL="2138324" indent="0" algn="ctr">
              <a:buNone/>
              <a:defRPr sz="4209"/>
            </a:lvl3pPr>
            <a:lvl4pPr marL="3207487" indent="0" algn="ctr">
              <a:buNone/>
              <a:defRPr sz="3742"/>
            </a:lvl4pPr>
            <a:lvl5pPr marL="4276649" indent="0" algn="ctr">
              <a:buNone/>
              <a:defRPr sz="3742"/>
            </a:lvl5pPr>
            <a:lvl6pPr marL="5345811" indent="0" algn="ctr">
              <a:buNone/>
              <a:defRPr sz="3742"/>
            </a:lvl6pPr>
            <a:lvl7pPr marL="6414973" indent="0" algn="ctr">
              <a:buNone/>
              <a:defRPr sz="3742"/>
            </a:lvl7pPr>
            <a:lvl8pPr marL="7484135" indent="0" algn="ctr">
              <a:buNone/>
              <a:defRPr sz="3742"/>
            </a:lvl8pPr>
            <a:lvl9pPr marL="8553298" indent="0" algn="ctr">
              <a:buNone/>
              <a:defRPr sz="3742"/>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5" name="Footer Placeholder 4"/>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6" name="Slide Number Placeholder 5"/>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2090460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ea typeface="MS PGothic" panose="020B0600070205080204" pitchFamily="34" charset="-128"/>
              </a:defRPr>
            </a:lvl1pPr>
            <a:lvl2pPr>
              <a:defRPr b="0" i="0">
                <a:ea typeface="MS PGothic" panose="020B0600070205080204" pitchFamily="34" charset="-128"/>
              </a:defRPr>
            </a:lvl2pPr>
            <a:lvl3pPr>
              <a:defRPr b="0" i="0">
                <a:ea typeface="MS PGothic" panose="020B0600070205080204" pitchFamily="34" charset="-128"/>
              </a:defRPr>
            </a:lvl3pPr>
            <a:lvl4pPr>
              <a:defRPr b="0" i="0">
                <a:ea typeface="MS PGothic" panose="020B0600070205080204" pitchFamily="34" charset="-128"/>
              </a:defRPr>
            </a:lvl4pPr>
            <a:lvl5pPr>
              <a:defRPr b="0" i="0">
                <a:ea typeface="MS PGothic" panose="020B0600070205080204" pitchFamily="34"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5" name="Footer Placeholder 4"/>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6" name="Slide Number Placeholder 5"/>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3112565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58" y="1611875"/>
            <a:ext cx="4610844" cy="25656844"/>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470125" y="1611875"/>
            <a:ext cx="13565237" cy="25656844"/>
          </a:xfrm>
        </p:spPr>
        <p:txBody>
          <a:bodyPr vert="eaVert"/>
          <a:lstStyle>
            <a:lvl1pPr>
              <a:defRPr b="0" i="0">
                <a:ea typeface="MS PGothic" panose="020B0600070205080204" pitchFamily="34" charset="-128"/>
              </a:defRPr>
            </a:lvl1pPr>
            <a:lvl2pPr>
              <a:defRPr b="0" i="0">
                <a:ea typeface="MS PGothic" panose="020B0600070205080204" pitchFamily="34" charset="-128"/>
              </a:defRPr>
            </a:lvl2pPr>
            <a:lvl3pPr>
              <a:defRPr b="0" i="0">
                <a:ea typeface="MS PGothic" panose="020B0600070205080204" pitchFamily="34" charset="-128"/>
              </a:defRPr>
            </a:lvl3pPr>
            <a:lvl4pPr>
              <a:defRPr b="0" i="0">
                <a:ea typeface="MS PGothic" panose="020B0600070205080204" pitchFamily="34" charset="-128"/>
              </a:defRPr>
            </a:lvl4pPr>
            <a:lvl5pPr>
              <a:defRPr b="0" i="0">
                <a:ea typeface="MS PGothic" panose="020B0600070205080204" pitchFamily="34"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5" name="Footer Placeholder 4"/>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6" name="Slide Number Placeholder 5"/>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1749702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b="0" i="0">
                <a:ea typeface="MS PGothic" panose="020B0600070205080204" pitchFamily="34" charset="-128"/>
              </a:defRPr>
            </a:lvl1pPr>
            <a:lvl2pPr>
              <a:defRPr b="0" i="0">
                <a:ea typeface="MS PGothic" panose="020B0600070205080204" pitchFamily="34" charset="-128"/>
              </a:defRPr>
            </a:lvl2pPr>
            <a:lvl3pPr>
              <a:defRPr b="0" i="0">
                <a:ea typeface="MS PGothic" panose="020B0600070205080204" pitchFamily="34" charset="-128"/>
              </a:defRPr>
            </a:lvl3pPr>
            <a:lvl4pPr>
              <a:defRPr b="0" i="0">
                <a:ea typeface="MS PGothic" panose="020B0600070205080204" pitchFamily="34" charset="-128"/>
              </a:defRPr>
            </a:lvl4pPr>
            <a:lvl5pPr>
              <a:defRPr b="0" i="0">
                <a:ea typeface="MS PGothic" panose="020B0600070205080204" pitchFamily="34"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5" name="Footer Placeholder 4"/>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6" name="Slide Number Placeholder 5"/>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24021257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458988" y="7547788"/>
            <a:ext cx="18443377" cy="12593645"/>
          </a:xfrm>
        </p:spPr>
        <p:txBody>
          <a:bodyPr anchor="b"/>
          <a:lstStyle>
            <a:lvl1pPr>
              <a:defRPr sz="14031"/>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458988" y="20260574"/>
            <a:ext cx="18443377" cy="6622701"/>
          </a:xfrm>
        </p:spPr>
        <p:txBody>
          <a:bodyPr/>
          <a:lstStyle>
            <a:lvl1pPr marL="0" indent="0">
              <a:buNone/>
              <a:defRPr sz="5612" b="0" i="0">
                <a:solidFill>
                  <a:schemeClr val="tx1"/>
                </a:solidFill>
                <a:ea typeface="MS PGothic" panose="020B0600070205080204" pitchFamily="34" charset="-128"/>
              </a:defRPr>
            </a:lvl1pPr>
            <a:lvl2pPr marL="1069162" indent="0">
              <a:buNone/>
              <a:defRPr sz="4677">
                <a:solidFill>
                  <a:schemeClr val="tx1">
                    <a:tint val="75000"/>
                  </a:schemeClr>
                </a:solidFill>
              </a:defRPr>
            </a:lvl2pPr>
            <a:lvl3pPr marL="2138324" indent="0">
              <a:buNone/>
              <a:defRPr sz="4209">
                <a:solidFill>
                  <a:schemeClr val="tx1">
                    <a:tint val="75000"/>
                  </a:schemeClr>
                </a:solidFill>
              </a:defRPr>
            </a:lvl3pPr>
            <a:lvl4pPr marL="3207487" indent="0">
              <a:buNone/>
              <a:defRPr sz="3742">
                <a:solidFill>
                  <a:schemeClr val="tx1">
                    <a:tint val="75000"/>
                  </a:schemeClr>
                </a:solidFill>
              </a:defRPr>
            </a:lvl4pPr>
            <a:lvl5pPr marL="4276649" indent="0">
              <a:buNone/>
              <a:defRPr sz="3742">
                <a:solidFill>
                  <a:schemeClr val="tx1">
                    <a:tint val="75000"/>
                  </a:schemeClr>
                </a:solidFill>
              </a:defRPr>
            </a:lvl5pPr>
            <a:lvl6pPr marL="5345811" indent="0">
              <a:buNone/>
              <a:defRPr sz="3742">
                <a:solidFill>
                  <a:schemeClr val="tx1">
                    <a:tint val="75000"/>
                  </a:schemeClr>
                </a:solidFill>
              </a:defRPr>
            </a:lvl6pPr>
            <a:lvl7pPr marL="6414973" indent="0">
              <a:buNone/>
              <a:defRPr sz="3742">
                <a:solidFill>
                  <a:schemeClr val="tx1">
                    <a:tint val="75000"/>
                  </a:schemeClr>
                </a:solidFill>
              </a:defRPr>
            </a:lvl7pPr>
            <a:lvl8pPr marL="7484135" indent="0">
              <a:buNone/>
              <a:defRPr sz="3742">
                <a:solidFill>
                  <a:schemeClr val="tx1">
                    <a:tint val="75000"/>
                  </a:schemeClr>
                </a:solidFill>
              </a:defRPr>
            </a:lvl8pPr>
            <a:lvl9pPr marL="8553298" indent="0">
              <a:buNone/>
              <a:defRPr sz="3742">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5" name="Footer Placeholder 4"/>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6" name="Slide Number Placeholder 5"/>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3385245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470124" y="8059374"/>
            <a:ext cx="9088041" cy="19209345"/>
          </a:xfrm>
        </p:spPr>
        <p:txBody>
          <a:bodyPr/>
          <a:lstStyle>
            <a:lvl1pPr>
              <a:defRPr b="0" i="0">
                <a:ea typeface="MS PGothic" panose="020B0600070205080204" pitchFamily="34" charset="-128"/>
              </a:defRPr>
            </a:lvl1pPr>
            <a:lvl2pPr>
              <a:defRPr b="0" i="0">
                <a:ea typeface="MS PGothic" panose="020B0600070205080204" pitchFamily="34" charset="-128"/>
              </a:defRPr>
            </a:lvl2pPr>
            <a:lvl3pPr>
              <a:defRPr b="0" i="0">
                <a:ea typeface="MS PGothic" panose="020B0600070205080204" pitchFamily="34" charset="-128"/>
              </a:defRPr>
            </a:lvl3pPr>
            <a:lvl4pPr>
              <a:defRPr b="0" i="0">
                <a:ea typeface="MS PGothic" panose="020B0600070205080204" pitchFamily="34" charset="-128"/>
              </a:defRPr>
            </a:lvl4pPr>
            <a:lvl5pPr>
              <a:defRPr b="0" i="0">
                <a:ea typeface="MS PGothic" panose="020B0600070205080204" pitchFamily="34"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10825460" y="8059374"/>
            <a:ext cx="9088041" cy="19209345"/>
          </a:xfrm>
        </p:spPr>
        <p:txBody>
          <a:bodyPr/>
          <a:lstStyle>
            <a:lvl1pPr>
              <a:defRPr b="0" i="0">
                <a:ea typeface="MS PGothic" panose="020B0600070205080204" pitchFamily="34" charset="-128"/>
              </a:defRPr>
            </a:lvl1pPr>
            <a:lvl2pPr>
              <a:defRPr b="0" i="0">
                <a:ea typeface="MS PGothic" panose="020B0600070205080204" pitchFamily="34" charset="-128"/>
              </a:defRPr>
            </a:lvl2pPr>
            <a:lvl3pPr>
              <a:defRPr b="0" i="0">
                <a:ea typeface="MS PGothic" panose="020B0600070205080204" pitchFamily="34" charset="-128"/>
              </a:defRPr>
            </a:lvl3pPr>
            <a:lvl4pPr>
              <a:defRPr b="0" i="0">
                <a:ea typeface="MS PGothic" panose="020B0600070205080204" pitchFamily="34" charset="-128"/>
              </a:defRPr>
            </a:lvl4pPr>
            <a:lvl5pPr>
              <a:defRPr b="0" i="0">
                <a:ea typeface="MS PGothic" panose="020B0600070205080204" pitchFamily="34"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6" name="Footer Placeholder 5"/>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7" name="Slide Number Placeholder 6"/>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1243463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472909" y="1611882"/>
            <a:ext cx="18443377" cy="5851808"/>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472912" y="7421634"/>
            <a:ext cx="9046274" cy="3637228"/>
          </a:xfrm>
        </p:spPr>
        <p:txBody>
          <a:bodyPr anchor="b"/>
          <a:lstStyle>
            <a:lvl1pPr marL="0" indent="0">
              <a:buNone/>
              <a:defRPr sz="5612" b="0" i="0">
                <a:ea typeface="MS PGothic" panose="020B0600070205080204" pitchFamily="34" charset="-128"/>
              </a:defRPr>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ja-JP" altLang="en-US"/>
              <a:t>マスター テキストの書式設定</a:t>
            </a:r>
          </a:p>
        </p:txBody>
      </p:sp>
      <p:sp>
        <p:nvSpPr>
          <p:cNvPr id="4" name="Content Placeholder 3"/>
          <p:cNvSpPr>
            <a:spLocks noGrp="1"/>
          </p:cNvSpPr>
          <p:nvPr>
            <p:ph sz="half" idx="2"/>
          </p:nvPr>
        </p:nvSpPr>
        <p:spPr>
          <a:xfrm>
            <a:off x="1472912" y="11058863"/>
            <a:ext cx="9046274" cy="16265921"/>
          </a:xfrm>
        </p:spPr>
        <p:txBody>
          <a:bodyPr/>
          <a:lstStyle>
            <a:lvl1pPr>
              <a:defRPr b="0" i="0">
                <a:ea typeface="MS PGothic" panose="020B0600070205080204" pitchFamily="34" charset="-128"/>
              </a:defRPr>
            </a:lvl1pPr>
            <a:lvl2pPr>
              <a:defRPr b="0" i="0">
                <a:ea typeface="MS PGothic" panose="020B0600070205080204" pitchFamily="34" charset="-128"/>
              </a:defRPr>
            </a:lvl2pPr>
            <a:lvl3pPr>
              <a:defRPr b="0" i="0">
                <a:ea typeface="MS PGothic" panose="020B0600070205080204" pitchFamily="34" charset="-128"/>
              </a:defRPr>
            </a:lvl3pPr>
            <a:lvl4pPr>
              <a:defRPr b="0" i="0">
                <a:ea typeface="MS PGothic" panose="020B0600070205080204" pitchFamily="34" charset="-128"/>
              </a:defRPr>
            </a:lvl4pPr>
            <a:lvl5pPr>
              <a:defRPr b="0" i="0">
                <a:ea typeface="MS PGothic" panose="020B0600070205080204" pitchFamily="34"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10825461" y="7421634"/>
            <a:ext cx="9090826" cy="3637228"/>
          </a:xfrm>
        </p:spPr>
        <p:txBody>
          <a:bodyPr anchor="b"/>
          <a:lstStyle>
            <a:lvl1pPr marL="0" indent="0">
              <a:buNone/>
              <a:defRPr sz="5612" b="0" i="0">
                <a:ea typeface="MS PGothic" panose="020B0600070205080204" pitchFamily="34" charset="-128"/>
              </a:defRPr>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ja-JP" altLang="en-US"/>
              <a:t>マスター テキストの書式設定</a:t>
            </a:r>
          </a:p>
        </p:txBody>
      </p:sp>
      <p:sp>
        <p:nvSpPr>
          <p:cNvPr id="6" name="Content Placeholder 5"/>
          <p:cNvSpPr>
            <a:spLocks noGrp="1"/>
          </p:cNvSpPr>
          <p:nvPr>
            <p:ph sz="quarter" idx="4"/>
          </p:nvPr>
        </p:nvSpPr>
        <p:spPr>
          <a:xfrm>
            <a:off x="10825461" y="11058863"/>
            <a:ext cx="9090826" cy="16265921"/>
          </a:xfrm>
        </p:spPr>
        <p:txBody>
          <a:bodyPr/>
          <a:lstStyle>
            <a:lvl1pPr>
              <a:defRPr b="0" i="0">
                <a:ea typeface="MS PGothic" panose="020B0600070205080204" pitchFamily="34" charset="-128"/>
              </a:defRPr>
            </a:lvl1pPr>
            <a:lvl2pPr>
              <a:defRPr b="0" i="0">
                <a:ea typeface="MS PGothic" panose="020B0600070205080204" pitchFamily="34" charset="-128"/>
              </a:defRPr>
            </a:lvl2pPr>
            <a:lvl3pPr>
              <a:defRPr b="0" i="0">
                <a:ea typeface="MS PGothic" panose="020B0600070205080204" pitchFamily="34" charset="-128"/>
              </a:defRPr>
            </a:lvl3pPr>
            <a:lvl4pPr>
              <a:defRPr b="0" i="0">
                <a:ea typeface="MS PGothic" panose="020B0600070205080204" pitchFamily="34" charset="-128"/>
              </a:defRPr>
            </a:lvl4pPr>
            <a:lvl5pPr>
              <a:defRPr b="0" i="0">
                <a:ea typeface="MS PGothic" panose="020B0600070205080204" pitchFamily="34"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8" name="Footer Placeholder 7"/>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9" name="Slide Number Placeholder 8"/>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2326233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4" name="Footer Placeholder 3"/>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5" name="Slide Number Placeholder 4"/>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3716373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3" name="Footer Placeholder 2"/>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4" name="Slide Number Placeholder 3"/>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2158798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8348"/>
            <a:ext cx="6896776" cy="7064216"/>
          </a:xfrm>
        </p:spPr>
        <p:txBody>
          <a:bodyPr anchor="b"/>
          <a:lstStyle>
            <a:lvl1pPr>
              <a:defRPr sz="7483"/>
            </a:lvl1pPr>
          </a:lstStyle>
          <a:p>
            <a:r>
              <a:rPr lang="ja-JP" altLang="en-US"/>
              <a:t>マスター タイトルの書式設定</a:t>
            </a:r>
            <a:endParaRPr lang="en-US" dirty="0"/>
          </a:p>
        </p:txBody>
      </p:sp>
      <p:sp>
        <p:nvSpPr>
          <p:cNvPr id="3" name="Content Placeholder 2"/>
          <p:cNvSpPr>
            <a:spLocks noGrp="1"/>
          </p:cNvSpPr>
          <p:nvPr>
            <p:ph idx="1"/>
          </p:nvPr>
        </p:nvSpPr>
        <p:spPr>
          <a:xfrm>
            <a:off x="9090826" y="4359077"/>
            <a:ext cx="10825460" cy="21515024"/>
          </a:xfrm>
        </p:spPr>
        <p:txBody>
          <a:bodyPr/>
          <a:lstStyle>
            <a:lvl1pPr>
              <a:defRPr sz="7483" b="0" i="0">
                <a:ea typeface="MS PGothic" panose="020B0600070205080204" pitchFamily="34" charset="-128"/>
              </a:defRPr>
            </a:lvl1pPr>
            <a:lvl2pPr>
              <a:defRPr sz="6548" b="0" i="0">
                <a:ea typeface="MS PGothic" panose="020B0600070205080204" pitchFamily="34" charset="-128"/>
              </a:defRPr>
            </a:lvl2pPr>
            <a:lvl3pPr>
              <a:defRPr sz="5612" b="0" i="0">
                <a:ea typeface="MS PGothic" panose="020B0600070205080204" pitchFamily="34" charset="-128"/>
              </a:defRPr>
            </a:lvl3pPr>
            <a:lvl4pPr>
              <a:defRPr sz="4677" b="0" i="0">
                <a:ea typeface="MS PGothic" panose="020B0600070205080204" pitchFamily="34" charset="-128"/>
              </a:defRPr>
            </a:lvl4pPr>
            <a:lvl5pPr>
              <a:defRPr sz="4677" b="0" i="0">
                <a:ea typeface="MS PGothic" panose="020B0600070205080204" pitchFamily="34" charset="-128"/>
              </a:defRPr>
            </a:lvl5pPr>
            <a:lvl6pPr>
              <a:defRPr sz="4677"/>
            </a:lvl6pPr>
            <a:lvl7pPr>
              <a:defRPr sz="4677"/>
            </a:lvl7pPr>
            <a:lvl8pPr>
              <a:defRPr sz="4677"/>
            </a:lvl8pPr>
            <a:lvl9pPr>
              <a:defRPr sz="4677"/>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472909" y="9082564"/>
            <a:ext cx="6896776" cy="16826573"/>
          </a:xfrm>
        </p:spPr>
        <p:txBody>
          <a:bodyPr/>
          <a:lstStyle>
            <a:lvl1pPr marL="0" indent="0">
              <a:buNone/>
              <a:defRPr sz="3742" b="0" i="0">
                <a:ea typeface="MS PGothic" panose="020B0600070205080204" pitchFamily="34" charset="-128"/>
              </a:defRPr>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6" name="Footer Placeholder 5"/>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7" name="Slide Number Placeholder 6"/>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1425121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8348"/>
            <a:ext cx="6896776" cy="7064216"/>
          </a:xfrm>
        </p:spPr>
        <p:txBody>
          <a:bodyPr anchor="b"/>
          <a:lstStyle>
            <a:lvl1pPr>
              <a:defRPr sz="7483"/>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9090826" y="4359077"/>
            <a:ext cx="10825460" cy="21515024"/>
          </a:xfrm>
        </p:spPr>
        <p:txBody>
          <a:bodyPr anchor="t"/>
          <a:lstStyle>
            <a:lvl1pPr marL="0" indent="0">
              <a:buNone/>
              <a:defRPr sz="7483" b="0" i="0">
                <a:ea typeface="MS PGothic" panose="020B0600070205080204" pitchFamily="34" charset="-128"/>
              </a:defRPr>
            </a:lvl1pPr>
            <a:lvl2pPr marL="1069162" indent="0">
              <a:buNone/>
              <a:defRPr sz="6548"/>
            </a:lvl2pPr>
            <a:lvl3pPr marL="2138324" indent="0">
              <a:buNone/>
              <a:defRPr sz="5612"/>
            </a:lvl3pPr>
            <a:lvl4pPr marL="3207487" indent="0">
              <a:buNone/>
              <a:defRPr sz="4677"/>
            </a:lvl4pPr>
            <a:lvl5pPr marL="4276649" indent="0">
              <a:buNone/>
              <a:defRPr sz="4677"/>
            </a:lvl5pPr>
            <a:lvl6pPr marL="5345811" indent="0">
              <a:buNone/>
              <a:defRPr sz="4677"/>
            </a:lvl6pPr>
            <a:lvl7pPr marL="6414973" indent="0">
              <a:buNone/>
              <a:defRPr sz="4677"/>
            </a:lvl7pPr>
            <a:lvl8pPr marL="7484135" indent="0">
              <a:buNone/>
              <a:defRPr sz="4677"/>
            </a:lvl8pPr>
            <a:lvl9pPr marL="8553298" indent="0">
              <a:buNone/>
              <a:defRPr sz="4677"/>
            </a:lvl9pPr>
          </a:lstStyle>
          <a:p>
            <a:r>
              <a:rPr lang="ja-JP" altLang="en-US" dirty="0"/>
              <a:t>アイコンをクリックして図を追加</a:t>
            </a:r>
            <a:endParaRPr lang="en-US" dirty="0"/>
          </a:p>
        </p:txBody>
      </p:sp>
      <p:sp>
        <p:nvSpPr>
          <p:cNvPr id="4" name="Text Placeholder 3"/>
          <p:cNvSpPr>
            <a:spLocks noGrp="1"/>
          </p:cNvSpPr>
          <p:nvPr>
            <p:ph type="body" sz="half" idx="2"/>
          </p:nvPr>
        </p:nvSpPr>
        <p:spPr>
          <a:xfrm>
            <a:off x="1472909" y="9082564"/>
            <a:ext cx="6896776" cy="16826573"/>
          </a:xfrm>
        </p:spPr>
        <p:txBody>
          <a:bodyPr/>
          <a:lstStyle>
            <a:lvl1pPr marL="0" indent="0">
              <a:buNone/>
              <a:defRPr sz="3742" b="0" i="0">
                <a:ea typeface="MS PGothic" panose="020B0600070205080204" pitchFamily="34" charset="-128"/>
              </a:defRPr>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lvl1pPr>
              <a:defRPr b="0" i="0">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6" name="Footer Placeholder 5"/>
          <p:cNvSpPr>
            <a:spLocks noGrp="1"/>
          </p:cNvSpPr>
          <p:nvPr>
            <p:ph type="ftr" sz="quarter" idx="11"/>
          </p:nvPr>
        </p:nvSpPr>
        <p:spPr/>
        <p:txBody>
          <a:bodyPr/>
          <a:lstStyle>
            <a:lvl1pPr>
              <a:defRPr b="0" i="0">
                <a:ea typeface="MS PGothic" panose="020B0600070205080204" pitchFamily="34" charset="-128"/>
              </a:defRPr>
            </a:lvl1pPr>
          </a:lstStyle>
          <a:p>
            <a:endParaRPr kumimoji="1" lang="ja-JP" altLang="en-US" dirty="0"/>
          </a:p>
        </p:txBody>
      </p:sp>
      <p:sp>
        <p:nvSpPr>
          <p:cNvPr id="7" name="Slide Number Placeholder 6"/>
          <p:cNvSpPr>
            <a:spLocks noGrp="1"/>
          </p:cNvSpPr>
          <p:nvPr>
            <p:ph type="sldNum" sz="quarter" idx="12"/>
          </p:nvPr>
        </p:nvSpPr>
        <p:spPr/>
        <p:txBody>
          <a:bodyPr/>
          <a:lstStyle>
            <a:lvl1pPr>
              <a:defRPr b="0" i="0">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900080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4" y="1611882"/>
            <a:ext cx="18443377" cy="5851808"/>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470124" y="8059374"/>
            <a:ext cx="18443377" cy="19209345"/>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470124" y="28060644"/>
            <a:ext cx="4811316" cy="1611875"/>
          </a:xfrm>
          <a:prstGeom prst="rect">
            <a:avLst/>
          </a:prstGeom>
        </p:spPr>
        <p:txBody>
          <a:bodyPr vert="horz" lIns="91440" tIns="45720" rIns="91440" bIns="45720" rtlCol="0" anchor="ctr"/>
          <a:lstStyle>
            <a:lvl1pPr algn="l">
              <a:defRPr sz="2806" b="0" i="0">
                <a:solidFill>
                  <a:schemeClr val="tx1">
                    <a:tint val="75000"/>
                  </a:schemeClr>
                </a:solidFill>
                <a:ea typeface="MS PGothic" panose="020B0600070205080204" pitchFamily="34" charset="-128"/>
              </a:defRPr>
            </a:lvl1pPr>
          </a:lstStyle>
          <a:p>
            <a:fld id="{083EED1A-AB8D-4F2D-BFF3-D32C7CB17143}" type="datetimeFigureOut">
              <a:rPr kumimoji="1" lang="ja-JP" altLang="en-US" smtClean="0"/>
              <a:pPr/>
              <a:t>2024/7/24</a:t>
            </a:fld>
            <a:endParaRPr kumimoji="1" lang="ja-JP" altLang="en-US" dirty="0"/>
          </a:p>
        </p:txBody>
      </p:sp>
      <p:sp>
        <p:nvSpPr>
          <p:cNvPr id="5" name="Footer Placeholder 4"/>
          <p:cNvSpPr>
            <a:spLocks noGrp="1"/>
          </p:cNvSpPr>
          <p:nvPr>
            <p:ph type="ftr" sz="quarter" idx="3"/>
          </p:nvPr>
        </p:nvSpPr>
        <p:spPr>
          <a:xfrm>
            <a:off x="7083326" y="28060644"/>
            <a:ext cx="7216973" cy="1611875"/>
          </a:xfrm>
          <a:prstGeom prst="rect">
            <a:avLst/>
          </a:prstGeom>
        </p:spPr>
        <p:txBody>
          <a:bodyPr vert="horz" lIns="91440" tIns="45720" rIns="91440" bIns="45720" rtlCol="0" anchor="ctr"/>
          <a:lstStyle>
            <a:lvl1pPr algn="ctr">
              <a:defRPr sz="2806" b="0" i="0">
                <a:solidFill>
                  <a:schemeClr val="tx1">
                    <a:tint val="75000"/>
                  </a:schemeClr>
                </a:solidFill>
                <a:ea typeface="MS PGothic" panose="020B0600070205080204" pitchFamily="34" charset="-128"/>
              </a:defRPr>
            </a:lvl1pPr>
          </a:lstStyle>
          <a:p>
            <a:endParaRPr kumimoji="1" lang="ja-JP" altLang="en-US" dirty="0"/>
          </a:p>
        </p:txBody>
      </p:sp>
      <p:sp>
        <p:nvSpPr>
          <p:cNvPr id="6" name="Slide Number Placeholder 5"/>
          <p:cNvSpPr>
            <a:spLocks noGrp="1"/>
          </p:cNvSpPr>
          <p:nvPr>
            <p:ph type="sldNum" sz="quarter" idx="4"/>
          </p:nvPr>
        </p:nvSpPr>
        <p:spPr>
          <a:xfrm>
            <a:off x="15102185" y="28060644"/>
            <a:ext cx="4811316" cy="1611875"/>
          </a:xfrm>
          <a:prstGeom prst="rect">
            <a:avLst/>
          </a:prstGeom>
        </p:spPr>
        <p:txBody>
          <a:bodyPr vert="horz" lIns="91440" tIns="45720" rIns="91440" bIns="45720" rtlCol="0" anchor="ctr"/>
          <a:lstStyle>
            <a:lvl1pPr algn="r">
              <a:defRPr sz="2806" b="0" i="0">
                <a:solidFill>
                  <a:schemeClr val="tx1">
                    <a:tint val="75000"/>
                  </a:schemeClr>
                </a:solidFill>
                <a:ea typeface="MS PGothic" panose="020B0600070205080204" pitchFamily="34" charset="-128"/>
              </a:defRPr>
            </a:lvl1pPr>
          </a:lstStyle>
          <a:p>
            <a:fld id="{297FF24D-4790-4213-9EDD-AF32F8FCD3ED}" type="slidenum">
              <a:rPr kumimoji="1" lang="ja-JP" altLang="en-US" smtClean="0"/>
              <a:pPr/>
              <a:t>‹#›</a:t>
            </a:fld>
            <a:endParaRPr kumimoji="1" lang="ja-JP" altLang="en-US" dirty="0"/>
          </a:p>
        </p:txBody>
      </p:sp>
    </p:spTree>
    <p:extLst>
      <p:ext uri="{BB962C8B-B14F-4D97-AF65-F5344CB8AC3E}">
        <p14:creationId xmlns:p14="http://schemas.microsoft.com/office/powerpoint/2010/main" val="32423344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138324" rtl="0" eaLnBrk="1" latinLnBrk="0" hangingPunct="1">
        <a:lnSpc>
          <a:spcPct val="90000"/>
        </a:lnSpc>
        <a:spcBef>
          <a:spcPct val="0"/>
        </a:spcBef>
        <a:buNone/>
        <a:defRPr kumimoji="1" sz="10289" kern="1200">
          <a:solidFill>
            <a:schemeClr val="tx1"/>
          </a:solidFill>
          <a:latin typeface="+mj-lt"/>
          <a:ea typeface="+mj-ea"/>
          <a:cs typeface="+mj-cs"/>
        </a:defRPr>
      </a:lvl1pPr>
    </p:titleStyle>
    <p:bodyStyle>
      <a:lvl1pPr marL="534581" indent="-534581" algn="l" defTabSz="2138324" rtl="0" eaLnBrk="1" latinLnBrk="0" hangingPunct="1">
        <a:lnSpc>
          <a:spcPct val="90000"/>
        </a:lnSpc>
        <a:spcBef>
          <a:spcPts val="2339"/>
        </a:spcBef>
        <a:buFont typeface="Arial" panose="020B0604020202020204" pitchFamily="34" charset="0"/>
        <a:buChar char="•"/>
        <a:defRPr kumimoji="1" sz="6548" b="0" i="0" kern="1200">
          <a:solidFill>
            <a:schemeClr val="tx1"/>
          </a:solidFill>
          <a:latin typeface="+mn-lt"/>
          <a:ea typeface="MS PGothic" panose="020B0600070205080204" pitchFamily="34" charset="-128"/>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kumimoji="1" sz="5612" b="0" i="0" kern="1200">
          <a:solidFill>
            <a:schemeClr val="tx1"/>
          </a:solidFill>
          <a:latin typeface="+mn-lt"/>
          <a:ea typeface="MS PGothic" panose="020B0600070205080204" pitchFamily="34" charset="-128"/>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kumimoji="1" sz="4677" b="0" i="0" kern="1200">
          <a:solidFill>
            <a:schemeClr val="tx1"/>
          </a:solidFill>
          <a:latin typeface="+mn-lt"/>
          <a:ea typeface="MS PGothic" panose="020B0600070205080204" pitchFamily="34" charset="-128"/>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kumimoji="1" sz="4209" b="0" i="0" kern="1200">
          <a:solidFill>
            <a:schemeClr val="tx1"/>
          </a:solidFill>
          <a:latin typeface="+mn-lt"/>
          <a:ea typeface="MS PGothic" panose="020B0600070205080204" pitchFamily="34" charset="-128"/>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kumimoji="1" sz="4209" b="0" i="0" kern="1200">
          <a:solidFill>
            <a:schemeClr val="tx1"/>
          </a:solidFill>
          <a:latin typeface="+mn-lt"/>
          <a:ea typeface="MS PGothic" panose="020B0600070205080204" pitchFamily="34" charset="-128"/>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9pPr>
    </p:bodyStyle>
    <p:otherStyle>
      <a:defPPr>
        <a:defRPr lang="en-US"/>
      </a:defPPr>
      <a:lvl1pPr marL="0" algn="l" defTabSz="2138324" rtl="0" eaLnBrk="1" latinLnBrk="0" hangingPunct="1">
        <a:defRPr kumimoji="1" sz="4209" kern="1200">
          <a:solidFill>
            <a:schemeClr val="tx1"/>
          </a:solidFill>
          <a:latin typeface="+mn-lt"/>
          <a:ea typeface="+mn-ea"/>
          <a:cs typeface="+mn-cs"/>
        </a:defRPr>
      </a:lvl1pPr>
      <a:lvl2pPr marL="1069162" algn="l" defTabSz="2138324" rtl="0" eaLnBrk="1" latinLnBrk="0" hangingPunct="1">
        <a:defRPr kumimoji="1" sz="4209" kern="1200">
          <a:solidFill>
            <a:schemeClr val="tx1"/>
          </a:solidFill>
          <a:latin typeface="+mn-lt"/>
          <a:ea typeface="+mn-ea"/>
          <a:cs typeface="+mn-cs"/>
        </a:defRPr>
      </a:lvl2pPr>
      <a:lvl3pPr marL="2138324" algn="l" defTabSz="2138324" rtl="0" eaLnBrk="1" latinLnBrk="0" hangingPunct="1">
        <a:defRPr kumimoji="1" sz="4209" kern="1200">
          <a:solidFill>
            <a:schemeClr val="tx1"/>
          </a:solidFill>
          <a:latin typeface="+mn-lt"/>
          <a:ea typeface="+mn-ea"/>
          <a:cs typeface="+mn-cs"/>
        </a:defRPr>
      </a:lvl3pPr>
      <a:lvl4pPr marL="3207487" algn="l" defTabSz="2138324" rtl="0" eaLnBrk="1" latinLnBrk="0" hangingPunct="1">
        <a:defRPr kumimoji="1" sz="4209" kern="1200">
          <a:solidFill>
            <a:schemeClr val="tx1"/>
          </a:solidFill>
          <a:latin typeface="+mn-lt"/>
          <a:ea typeface="+mn-ea"/>
          <a:cs typeface="+mn-cs"/>
        </a:defRPr>
      </a:lvl4pPr>
      <a:lvl5pPr marL="4276649" algn="l" defTabSz="2138324" rtl="0" eaLnBrk="1" latinLnBrk="0" hangingPunct="1">
        <a:defRPr kumimoji="1" sz="4209" kern="1200">
          <a:solidFill>
            <a:schemeClr val="tx1"/>
          </a:solidFill>
          <a:latin typeface="+mn-lt"/>
          <a:ea typeface="+mn-ea"/>
          <a:cs typeface="+mn-cs"/>
        </a:defRPr>
      </a:lvl5pPr>
      <a:lvl6pPr marL="5345811" algn="l" defTabSz="2138324" rtl="0" eaLnBrk="1" latinLnBrk="0" hangingPunct="1">
        <a:defRPr kumimoji="1" sz="4209" kern="1200">
          <a:solidFill>
            <a:schemeClr val="tx1"/>
          </a:solidFill>
          <a:latin typeface="+mn-lt"/>
          <a:ea typeface="+mn-ea"/>
          <a:cs typeface="+mn-cs"/>
        </a:defRPr>
      </a:lvl6pPr>
      <a:lvl7pPr marL="6414973" algn="l" defTabSz="2138324" rtl="0" eaLnBrk="1" latinLnBrk="0" hangingPunct="1">
        <a:defRPr kumimoji="1" sz="4209" kern="1200">
          <a:solidFill>
            <a:schemeClr val="tx1"/>
          </a:solidFill>
          <a:latin typeface="+mn-lt"/>
          <a:ea typeface="+mn-ea"/>
          <a:cs typeface="+mn-cs"/>
        </a:defRPr>
      </a:lvl7pPr>
      <a:lvl8pPr marL="7484135" algn="l" defTabSz="2138324" rtl="0" eaLnBrk="1" latinLnBrk="0" hangingPunct="1">
        <a:defRPr kumimoji="1" sz="4209" kern="1200">
          <a:solidFill>
            <a:schemeClr val="tx1"/>
          </a:solidFill>
          <a:latin typeface="+mn-lt"/>
          <a:ea typeface="+mn-ea"/>
          <a:cs typeface="+mn-cs"/>
        </a:defRPr>
      </a:lvl8pPr>
      <a:lvl9pPr marL="8553298" algn="l" defTabSz="2138324" rtl="0" eaLnBrk="1" latinLnBrk="0" hangingPunct="1">
        <a:defRPr kumimoji="1" sz="420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nlftp.mlit.go.jp/ksj/gml/datalist/KsjTmplt-P11-v3_0.html"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hyperlink" Target="https://transit.yahoo.co.jp/" TargetMode="External"/><Relationship Id="rId4" Type="http://schemas.openxmlformats.org/officeDocument/2006/relationships/hyperlink" Target="https://maps.gsi.go.jp/development/ichiran.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Google Shape;84;p1">
            <a:extLst>
              <a:ext uri="{FF2B5EF4-FFF2-40B4-BE49-F238E27FC236}">
                <a16:creationId xmlns:a16="http://schemas.microsoft.com/office/drawing/2014/main" id="{7C6491BF-EAE1-466B-BA2C-F50663C27F81}"/>
              </a:ext>
            </a:extLst>
          </p:cNvPr>
          <p:cNvSpPr txBox="1">
            <a:spLocks noGrp="1" noRot="1" noMove="1" noResize="1" noEditPoints="1" noAdjustHandles="1" noChangeArrowheads="1" noChangeShapeType="1"/>
          </p:cNvSpPr>
          <p:nvPr/>
        </p:nvSpPr>
        <p:spPr>
          <a:xfrm>
            <a:off x="914912" y="518663"/>
            <a:ext cx="19695187" cy="2382040"/>
          </a:xfrm>
          <a:prstGeom prst="rect">
            <a:avLst/>
          </a:prstGeom>
          <a:solidFill>
            <a:schemeClr val="accent1"/>
          </a:solidFill>
          <a:ln>
            <a:noFill/>
          </a:ln>
        </p:spPr>
        <p:txBody>
          <a:bodyPr spcFirstLastPara="1" vert="horz" wrap="square" lIns="295110" tIns="147542" rIns="295110" bIns="147542" rtlCol="0" anchor="ctr" anchorCtr="0">
            <a:normAutofit/>
          </a:bodyPr>
          <a:lstStyle>
            <a:lvl1pPr algn="l" defTabSz="2138324" rtl="0" eaLnBrk="1" latinLnBrk="0" hangingPunct="1">
              <a:lnSpc>
                <a:spcPct val="90000"/>
              </a:lnSpc>
              <a:spcBef>
                <a:spcPct val="0"/>
              </a:spcBef>
              <a:buNone/>
              <a:defRPr kumimoji="1" sz="10289" kern="1200">
                <a:solidFill>
                  <a:schemeClr val="tx1"/>
                </a:solidFill>
                <a:latin typeface="+mj-lt"/>
                <a:ea typeface="+mj-ea"/>
                <a:cs typeface="+mj-cs"/>
              </a:defRPr>
            </a:lvl1pPr>
          </a:lstStyle>
          <a:p>
            <a:pPr algn="ctr">
              <a:lnSpc>
                <a:spcPct val="100000"/>
              </a:lnSpc>
              <a:spcBef>
                <a:spcPts val="0"/>
              </a:spcBef>
              <a:buClr>
                <a:schemeClr val="lt1"/>
              </a:buClr>
              <a:buSzPts val="6000"/>
            </a:pPr>
            <a:r>
              <a:rPr lang="ja-JP" altLang="en-US" sz="6000" dirty="0">
                <a:solidFill>
                  <a:schemeClr val="lt1"/>
                </a:solidFill>
                <a:latin typeface="MS PGothic" panose="020B0600070205080204" pitchFamily="34" charset="-128"/>
                <a:ea typeface="MS PGothic" panose="020B0600070205080204" pitchFamily="34" charset="-128"/>
                <a:cs typeface="MS PGothic"/>
                <a:sym typeface="MS PGothic"/>
              </a:rPr>
              <a:t>到達可能範囲の検索に関するシステム</a:t>
            </a:r>
            <a:br>
              <a:rPr lang="ja-JP" altLang="en-US" sz="7199" dirty="0">
                <a:solidFill>
                  <a:schemeClr val="lt1"/>
                </a:solidFill>
                <a:latin typeface="MS PGothic" panose="020B0600070205080204" pitchFamily="34" charset="-128"/>
                <a:ea typeface="MS PGothic" panose="020B0600070205080204" pitchFamily="34" charset="-128"/>
                <a:cs typeface="MS PGothic"/>
                <a:sym typeface="MS PGothic"/>
              </a:rPr>
            </a:br>
            <a:r>
              <a:rPr lang="ja-JP" altLang="en-US" sz="3600" dirty="0">
                <a:solidFill>
                  <a:schemeClr val="lt1"/>
                </a:solidFill>
                <a:latin typeface="MS PGothic" panose="020B0600070205080204" pitchFamily="34" charset="-128"/>
                <a:ea typeface="MS PGothic" panose="020B0600070205080204" pitchFamily="34" charset="-128"/>
                <a:cs typeface="MS PGothic"/>
                <a:sym typeface="MS PGothic"/>
              </a:rPr>
              <a:t>神奈川工科大学　情報工学科　五百蔵研究室　</a:t>
            </a:r>
            <a:r>
              <a:rPr lang="en-US" altLang="ja-JP" sz="3600" dirty="0">
                <a:solidFill>
                  <a:schemeClr val="lt1"/>
                </a:solidFill>
                <a:latin typeface="MS PGothic" panose="020B0600070205080204" pitchFamily="34" charset="-128"/>
                <a:ea typeface="MS PGothic" panose="020B0600070205080204" pitchFamily="34" charset="-128"/>
                <a:cs typeface="MS PGothic"/>
                <a:sym typeface="MS PGothic"/>
              </a:rPr>
              <a:t>2121165</a:t>
            </a:r>
            <a:r>
              <a:rPr lang="ja-JP" altLang="en-US" sz="3600" dirty="0">
                <a:solidFill>
                  <a:schemeClr val="lt1"/>
                </a:solidFill>
                <a:latin typeface="MS PGothic" panose="020B0600070205080204" pitchFamily="34" charset="-128"/>
                <a:ea typeface="MS PGothic" panose="020B0600070205080204" pitchFamily="34" charset="-128"/>
                <a:cs typeface="MS PGothic"/>
                <a:sym typeface="MS PGothic"/>
              </a:rPr>
              <a:t>　山内祐平</a:t>
            </a:r>
          </a:p>
        </p:txBody>
      </p:sp>
      <p:sp>
        <p:nvSpPr>
          <p:cNvPr id="15" name="Google Shape;85;p1">
            <a:extLst>
              <a:ext uri="{FF2B5EF4-FFF2-40B4-BE49-F238E27FC236}">
                <a16:creationId xmlns:a16="http://schemas.microsoft.com/office/drawing/2014/main" id="{1DE9C1CA-78AF-4D3E-AADF-D084982FF2FF}"/>
              </a:ext>
            </a:extLst>
          </p:cNvPr>
          <p:cNvSpPr txBox="1">
            <a:spLocks noGrp="1" noRot="1" noMove="1" noResize="1" noEditPoints="1" noAdjustHandles="1" noChangeArrowheads="1" noChangeShapeType="1"/>
          </p:cNvSpPr>
          <p:nvPr/>
        </p:nvSpPr>
        <p:spPr>
          <a:xfrm>
            <a:off x="792000" y="3247933"/>
            <a:ext cx="9918000" cy="22981778"/>
          </a:xfrm>
          <a:prstGeom prst="rect">
            <a:avLst/>
          </a:prstGeom>
          <a:noFill/>
          <a:ln>
            <a:noFill/>
          </a:ln>
        </p:spPr>
        <p:txBody>
          <a:bodyPr spcFirstLastPara="1" vert="horz" wrap="square" lIns="295110" tIns="147542" rIns="295110" bIns="147542" rtlCol="0" anchor="t" anchorCtr="0">
            <a:noAutofit/>
          </a:bodyPr>
          <a:lstStyle>
            <a:lvl1pPr marL="534581" indent="-534581" algn="l" defTabSz="2138324" rtl="0" eaLnBrk="1" latinLnBrk="0" hangingPunct="1">
              <a:lnSpc>
                <a:spcPct val="90000"/>
              </a:lnSpc>
              <a:spcBef>
                <a:spcPts val="2339"/>
              </a:spcBef>
              <a:buFont typeface="Arial" panose="020B0604020202020204" pitchFamily="34" charset="0"/>
              <a:buChar char="•"/>
              <a:defRPr kumimoji="1"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kumimoji="1"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kumimoji="1"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9pPr>
          </a:lstStyle>
          <a:p>
            <a:pPr marL="0" indent="0">
              <a:lnSpc>
                <a:spcPct val="150000"/>
              </a:lnSpc>
              <a:spcBef>
                <a:spcPts val="0"/>
              </a:spcBef>
              <a:buSzPts val="1100"/>
              <a:buFont typeface="Arial" panose="020B0604020202020204" pitchFamily="34" charset="0"/>
              <a:buNone/>
            </a:pPr>
            <a:r>
              <a:rPr lang="en-US" altLang="ja-JP" sz="3600" dirty="0">
                <a:latin typeface="MS PGothic" panose="020B0600070205080204" pitchFamily="34" charset="-128"/>
                <a:ea typeface="MS PGothic" panose="020B0600070205080204" pitchFamily="34" charset="-128"/>
                <a:cs typeface="MS PGothic"/>
                <a:sym typeface="MS PGothic"/>
              </a:rPr>
              <a:t>1. </a:t>
            </a:r>
            <a:r>
              <a:rPr lang="ja-JP" altLang="en-US" sz="3600" dirty="0">
                <a:latin typeface="MS PGothic" panose="020B0600070205080204" pitchFamily="34" charset="-128"/>
                <a:ea typeface="MS PGothic" panose="020B0600070205080204" pitchFamily="34" charset="-128"/>
                <a:cs typeface="MS PGothic"/>
                <a:sym typeface="MS PGothic"/>
              </a:rPr>
              <a:t>はじめに</a:t>
            </a:r>
            <a:endParaRPr lang="en-US" altLang="ja-JP" sz="36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Font typeface="Arial" panose="020B0604020202020204" pitchFamily="34" charset="0"/>
              <a:buNone/>
            </a:pPr>
            <a:r>
              <a:rPr lang="ja-JP" altLang="en-US" sz="3200" dirty="0">
                <a:latin typeface="MS PGothic" panose="020B0600070205080204" pitchFamily="34" charset="-128"/>
                <a:ea typeface="MS PGothic" panose="020B0600070205080204" pitchFamily="34" charset="-128"/>
                <a:cs typeface="MS PGothic"/>
                <a:sym typeface="MS PGothic"/>
              </a:rPr>
              <a:t>　経路検索を行うことができるサービスは多く存在する。</a:t>
            </a:r>
            <a:r>
              <a:rPr lang="en-US" altLang="ja-JP" sz="3200" dirty="0">
                <a:latin typeface="MS PGothic" panose="020B0600070205080204" pitchFamily="34" charset="-128"/>
                <a:ea typeface="MS PGothic" panose="020B0600070205080204" pitchFamily="34" charset="-128"/>
                <a:cs typeface="MS PGothic"/>
                <a:sym typeface="MS PGothic"/>
              </a:rPr>
              <a:t>Yahoo!</a:t>
            </a:r>
            <a:r>
              <a:rPr lang="ja-JP" altLang="en-US" sz="3200" dirty="0">
                <a:latin typeface="MS PGothic" panose="020B0600070205080204" pitchFamily="34" charset="-128"/>
                <a:ea typeface="MS PGothic" panose="020B0600070205080204" pitchFamily="34" charset="-128"/>
                <a:cs typeface="MS PGothic"/>
                <a:sym typeface="MS PGothic"/>
              </a:rPr>
              <a:t>乗換案内や</a:t>
            </a:r>
            <a:r>
              <a:rPr lang="en-US" altLang="ja-JP" sz="3200" dirty="0">
                <a:latin typeface="MS PGothic" panose="020B0600070205080204" pitchFamily="34" charset="-128"/>
                <a:ea typeface="MS PGothic" panose="020B0600070205080204" pitchFamily="34" charset="-128"/>
                <a:cs typeface="MS PGothic"/>
                <a:sym typeface="MS PGothic"/>
              </a:rPr>
              <a:t>Google Map</a:t>
            </a:r>
            <a:r>
              <a:rPr lang="ja-JP" altLang="en-US" sz="3200" dirty="0">
                <a:latin typeface="MS PGothic" panose="020B0600070205080204" pitchFamily="34" charset="-128"/>
                <a:ea typeface="MS PGothic" panose="020B0600070205080204" pitchFamily="34" charset="-128"/>
                <a:cs typeface="MS PGothic"/>
                <a:sym typeface="MS PGothic"/>
              </a:rPr>
              <a:t>、</a:t>
            </a:r>
            <a:r>
              <a:rPr lang="en-US" altLang="ja-JP" sz="3200" dirty="0">
                <a:latin typeface="MS PGothic" panose="020B0600070205080204" pitchFamily="34" charset="-128"/>
                <a:ea typeface="MS PGothic" panose="020B0600070205080204" pitchFamily="34" charset="-128"/>
                <a:cs typeface="MS PGothic"/>
                <a:sym typeface="MS PGothic"/>
              </a:rPr>
              <a:t>NAVITIME</a:t>
            </a:r>
            <a:r>
              <a:rPr lang="ja-JP" altLang="en-US" sz="3200" dirty="0">
                <a:latin typeface="MS PGothic" panose="020B0600070205080204" pitchFamily="34" charset="-128"/>
                <a:ea typeface="MS PGothic" panose="020B0600070205080204" pitchFamily="34" charset="-128"/>
                <a:cs typeface="MS PGothic"/>
                <a:sym typeface="MS PGothic"/>
              </a:rPr>
              <a:t>などのサービスがこれに該当する。</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Font typeface="Arial" panose="020B0604020202020204" pitchFamily="34" charset="0"/>
              <a:buNone/>
            </a:pPr>
            <a:r>
              <a:rPr lang="ja-JP" altLang="en-US" sz="3200" dirty="0">
                <a:latin typeface="MS PGothic" panose="020B0600070205080204" pitchFamily="34" charset="-128"/>
                <a:ea typeface="MS PGothic" panose="020B0600070205080204" pitchFamily="34" charset="-128"/>
                <a:cs typeface="MS PGothic"/>
                <a:sym typeface="MS PGothic"/>
              </a:rPr>
              <a:t>　これらのサービスは、出発地と目的地が決まっている場合に利用される。</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None/>
            </a:pPr>
            <a:r>
              <a:rPr lang="en-US" altLang="ja-JP" sz="3600" dirty="0">
                <a:latin typeface="MS PGothic" panose="020B0600070205080204" pitchFamily="34" charset="-128"/>
                <a:ea typeface="MS PGothic" panose="020B0600070205080204" pitchFamily="34" charset="-128"/>
                <a:cs typeface="MS PGothic"/>
                <a:sym typeface="MS PGothic"/>
              </a:rPr>
              <a:t>2. </a:t>
            </a:r>
            <a:r>
              <a:rPr lang="ja-JP" altLang="en-US" sz="3600" dirty="0">
                <a:latin typeface="MS PGothic" panose="020B0600070205080204" pitchFamily="34" charset="-128"/>
                <a:ea typeface="MS PGothic" panose="020B0600070205080204" pitchFamily="34" charset="-128"/>
                <a:cs typeface="MS PGothic"/>
                <a:sym typeface="MS PGothic"/>
              </a:rPr>
              <a:t>問題提起</a:t>
            </a:r>
            <a:endParaRPr lang="en-US" altLang="ja-JP" sz="36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通学先の大学、勤務先の企業の場所は決まっているが、転居地は決まっていないという状況、気になる物件を見つけた際、生活圏内に何があるのかを調べたいという状況はたびたびある。引越しを行う場合など、目的地は決まっているが出発地が決まっていない状況が起こり得る。</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None/>
            </a:pPr>
            <a:r>
              <a:rPr lang="en-US" altLang="ja-JP" sz="3600" dirty="0">
                <a:latin typeface="MS PGothic" panose="020B0600070205080204" pitchFamily="34" charset="-128"/>
                <a:ea typeface="MS PGothic" panose="020B0600070205080204" pitchFamily="34" charset="-128"/>
                <a:cs typeface="MS PGothic"/>
                <a:sym typeface="MS PGothic"/>
              </a:rPr>
              <a:t>3. </a:t>
            </a:r>
            <a:r>
              <a:rPr lang="ja-JP" altLang="en-US" sz="3600" dirty="0">
                <a:latin typeface="MS PGothic" panose="020B0600070205080204" pitchFamily="34" charset="-128"/>
                <a:ea typeface="MS PGothic" panose="020B0600070205080204" pitchFamily="34" charset="-128"/>
                <a:cs typeface="MS PGothic"/>
                <a:sym typeface="MS PGothic"/>
              </a:rPr>
              <a:t>概要</a:t>
            </a:r>
            <a:endParaRPr lang="en-US" altLang="ja-JP" sz="36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本研究では、ある地点を基準に、指定された条件下で、到達可能な範囲を検索するシステムを開発する。</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例えば利用者は、目的地を「神奈川工科大学」、条件を「バスと徒歩」と入力する。検索結果として、「神奈川工科大学」、「神奈川工科大学前」を通るバス路線のバス停が描画され、各バス停まで徒歩で辿り着くことができる範囲が描画される（図</a:t>
            </a:r>
            <a:r>
              <a:rPr lang="en-US" altLang="ja-JP" sz="3200" dirty="0">
                <a:latin typeface="MS PGothic" panose="020B0600070205080204" pitchFamily="34" charset="-128"/>
                <a:ea typeface="MS PGothic" panose="020B0600070205080204" pitchFamily="34" charset="-128"/>
                <a:cs typeface="MS PGothic"/>
                <a:sym typeface="MS PGothic"/>
              </a:rPr>
              <a:t>1</a:t>
            </a:r>
            <a:r>
              <a:rPr lang="ja-JP" altLang="en-US" sz="3200" dirty="0">
                <a:latin typeface="MS PGothic" panose="020B0600070205080204" pitchFamily="34" charset="-128"/>
                <a:ea typeface="MS PGothic" panose="020B0600070205080204" pitchFamily="34" charset="-128"/>
                <a:cs typeface="MS PGothic"/>
                <a:sym typeface="MS PGothic"/>
              </a:rPr>
              <a:t>）。</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このようにして、新入学生や新社会人が、引越しなど出発地・目的地いずれかのみが判明している場合の検索ために使用できるシステムの構築を目指している。</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None/>
            </a:pPr>
            <a:r>
              <a:rPr lang="en-US" altLang="ja-JP" sz="3600" dirty="0">
                <a:latin typeface="MS PGothic" panose="020B0600070205080204" pitchFamily="34" charset="-128"/>
                <a:ea typeface="MS PGothic" panose="020B0600070205080204" pitchFamily="34" charset="-128"/>
                <a:cs typeface="MS PGothic"/>
                <a:sym typeface="MS PGothic"/>
              </a:rPr>
              <a:t>4. </a:t>
            </a:r>
            <a:r>
              <a:rPr lang="ja-JP" altLang="en-US" sz="3600" dirty="0">
                <a:latin typeface="MS PGothic" panose="020B0600070205080204" pitchFamily="34" charset="-128"/>
                <a:ea typeface="MS PGothic" panose="020B0600070205080204" pitchFamily="34" charset="-128"/>
                <a:cs typeface="MS PGothic"/>
                <a:sym typeface="MS PGothic"/>
              </a:rPr>
              <a:t>予備実験</a:t>
            </a:r>
            <a:endParaRPr lang="en-US" altLang="ja-JP" sz="36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None/>
            </a:pPr>
            <a:r>
              <a:rPr lang="en-US" altLang="ja-JP" sz="3200" u="sng" dirty="0">
                <a:latin typeface="MS PGothic" panose="020B0600070205080204" pitchFamily="34" charset="-128"/>
                <a:ea typeface="MS PGothic" panose="020B0600070205080204" pitchFamily="34" charset="-128"/>
                <a:cs typeface="MS PGothic"/>
                <a:sym typeface="MS PGothic"/>
              </a:rPr>
              <a:t>4.1 </a:t>
            </a:r>
            <a:r>
              <a:rPr lang="ja-JP" altLang="en-US" sz="3200" u="sng" dirty="0">
                <a:latin typeface="MS PGothic" panose="020B0600070205080204" pitchFamily="34" charset="-128"/>
                <a:ea typeface="MS PGothic" panose="020B0600070205080204" pitchFamily="34" charset="-128"/>
                <a:cs typeface="MS PGothic"/>
                <a:sym typeface="MS PGothic"/>
              </a:rPr>
              <a:t>実験概要</a:t>
            </a: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本実験の目的は、目的地を「神奈川工科大学」、条件を「バスと徒歩」と設定した場合の検索結果の一部を再現するために、バス停と道を考慮した、徒歩</a:t>
            </a:r>
            <a:r>
              <a:rPr lang="en-US" altLang="ja-JP" sz="3200" dirty="0">
                <a:latin typeface="MS PGothic" panose="020B0600070205080204" pitchFamily="34" charset="-128"/>
                <a:ea typeface="MS PGothic" panose="020B0600070205080204" pitchFamily="34" charset="-128"/>
                <a:cs typeface="MS PGothic"/>
                <a:sym typeface="MS PGothic"/>
              </a:rPr>
              <a:t>10</a:t>
            </a:r>
            <a:r>
              <a:rPr lang="ja-JP" altLang="en-US" sz="3200" dirty="0">
                <a:latin typeface="MS PGothic" panose="020B0600070205080204" pitchFamily="34" charset="-128"/>
                <a:ea typeface="MS PGothic" panose="020B0600070205080204" pitchFamily="34" charset="-128"/>
                <a:cs typeface="MS PGothic"/>
                <a:sym typeface="MS PGothic"/>
              </a:rPr>
              <a:t>、</a:t>
            </a:r>
            <a:r>
              <a:rPr lang="en-US" altLang="ja-JP" sz="3200" dirty="0">
                <a:latin typeface="MS PGothic" panose="020B0600070205080204" pitchFamily="34" charset="-128"/>
                <a:ea typeface="MS PGothic" panose="020B0600070205080204" pitchFamily="34" charset="-128"/>
                <a:cs typeface="MS PGothic"/>
                <a:sym typeface="MS PGothic"/>
              </a:rPr>
              <a:t>20</a:t>
            </a:r>
            <a:r>
              <a:rPr lang="ja-JP" altLang="en-US" sz="3200" dirty="0">
                <a:latin typeface="MS PGothic" panose="020B0600070205080204" pitchFamily="34" charset="-128"/>
                <a:ea typeface="MS PGothic" panose="020B0600070205080204" pitchFamily="34" charset="-128"/>
                <a:cs typeface="MS PGothic"/>
                <a:sym typeface="MS PGothic"/>
              </a:rPr>
              <a:t>、</a:t>
            </a:r>
            <a:r>
              <a:rPr lang="en-US" altLang="ja-JP" sz="3200" dirty="0">
                <a:latin typeface="MS PGothic" panose="020B0600070205080204" pitchFamily="34" charset="-128"/>
                <a:ea typeface="MS PGothic" panose="020B0600070205080204" pitchFamily="34" charset="-128"/>
                <a:cs typeface="MS PGothic"/>
                <a:sym typeface="MS PGothic"/>
              </a:rPr>
              <a:t>30</a:t>
            </a:r>
            <a:r>
              <a:rPr lang="ja-JP" altLang="en-US" sz="3200" dirty="0">
                <a:latin typeface="MS PGothic" panose="020B0600070205080204" pitchFamily="34" charset="-128"/>
                <a:ea typeface="MS PGothic" panose="020B0600070205080204" pitchFamily="34" charset="-128"/>
                <a:cs typeface="MS PGothic"/>
                <a:sym typeface="MS PGothic"/>
              </a:rPr>
              <a:t>分の範囲を描画することである。</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「神奈川工科大学」に停車する路線のバス停を赤で、「神奈川工科大学前」に停車する路線のバス停を青で、どちらの路線でも停車するバス停を緑で地図に描画した。そして、各バス停から徒歩</a:t>
            </a:r>
            <a:r>
              <a:rPr lang="en-US" altLang="ja-JP" sz="3200" dirty="0">
                <a:latin typeface="MS PGothic" panose="020B0600070205080204" pitchFamily="34" charset="-128"/>
                <a:ea typeface="MS PGothic" panose="020B0600070205080204" pitchFamily="34" charset="-128"/>
                <a:cs typeface="MS PGothic"/>
                <a:sym typeface="MS PGothic"/>
              </a:rPr>
              <a:t>10</a:t>
            </a:r>
            <a:r>
              <a:rPr lang="ja-JP" altLang="en-US" sz="3200" dirty="0">
                <a:latin typeface="MS PGothic" panose="020B0600070205080204" pitchFamily="34" charset="-128"/>
                <a:ea typeface="MS PGothic" panose="020B0600070205080204" pitchFamily="34" charset="-128"/>
                <a:cs typeface="MS PGothic"/>
                <a:sym typeface="MS PGothic"/>
              </a:rPr>
              <a:t>、</a:t>
            </a:r>
            <a:r>
              <a:rPr lang="en-US" altLang="ja-JP" sz="3200" dirty="0">
                <a:latin typeface="MS PGothic" panose="020B0600070205080204" pitchFamily="34" charset="-128"/>
                <a:ea typeface="MS PGothic" panose="020B0600070205080204" pitchFamily="34" charset="-128"/>
                <a:cs typeface="MS PGothic"/>
                <a:sym typeface="MS PGothic"/>
              </a:rPr>
              <a:t>20</a:t>
            </a:r>
            <a:r>
              <a:rPr lang="ja-JP" altLang="en-US" sz="3200" dirty="0">
                <a:latin typeface="MS PGothic" panose="020B0600070205080204" pitchFamily="34" charset="-128"/>
                <a:ea typeface="MS PGothic" panose="020B0600070205080204" pitchFamily="34" charset="-128"/>
                <a:cs typeface="MS PGothic"/>
                <a:sym typeface="MS PGothic"/>
              </a:rPr>
              <a:t>、</a:t>
            </a:r>
            <a:r>
              <a:rPr lang="en-US" altLang="ja-JP" sz="3200" dirty="0">
                <a:latin typeface="MS PGothic" panose="020B0600070205080204" pitchFamily="34" charset="-128"/>
                <a:ea typeface="MS PGothic" panose="020B0600070205080204" pitchFamily="34" charset="-128"/>
                <a:cs typeface="MS PGothic"/>
                <a:sym typeface="MS PGothic"/>
              </a:rPr>
              <a:t>30</a:t>
            </a:r>
            <a:r>
              <a:rPr lang="ja-JP" altLang="en-US" sz="3200" dirty="0">
                <a:latin typeface="MS PGothic" panose="020B0600070205080204" pitchFamily="34" charset="-128"/>
                <a:ea typeface="MS PGothic" panose="020B0600070205080204" pitchFamily="34" charset="-128"/>
                <a:cs typeface="MS PGothic"/>
                <a:sym typeface="MS PGothic"/>
              </a:rPr>
              <a:t>分の範囲を青で塗り分けた。</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None/>
            </a:pPr>
            <a:r>
              <a:rPr lang="en-US" altLang="ja-JP" sz="3200" u="sng" dirty="0">
                <a:latin typeface="MS PGothic" panose="020B0600070205080204" pitchFamily="34" charset="-128"/>
                <a:ea typeface="MS PGothic" panose="020B0600070205080204" pitchFamily="34" charset="-128"/>
                <a:cs typeface="MS PGothic"/>
                <a:sym typeface="MS PGothic"/>
              </a:rPr>
              <a:t>3.2 </a:t>
            </a:r>
            <a:r>
              <a:rPr lang="ja-JP" altLang="en-US" sz="3200" u="sng" dirty="0">
                <a:latin typeface="MS PGothic" panose="020B0600070205080204" pitchFamily="34" charset="-128"/>
                <a:ea typeface="MS PGothic" panose="020B0600070205080204" pitchFamily="34" charset="-128"/>
                <a:cs typeface="MS PGothic"/>
                <a:sym typeface="MS PGothic"/>
              </a:rPr>
              <a:t>実験機材</a:t>
            </a: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実験では</a:t>
            </a:r>
            <a:r>
              <a:rPr lang="en-US" altLang="ja-JP" sz="3200" dirty="0">
                <a:latin typeface="MS PGothic" panose="020B0600070205080204" pitchFamily="34" charset="-128"/>
                <a:ea typeface="MS PGothic" panose="020B0600070205080204" pitchFamily="34" charset="-128"/>
                <a:cs typeface="MS PGothic"/>
                <a:sym typeface="MS PGothic"/>
              </a:rPr>
              <a:t>Python</a:t>
            </a:r>
            <a:r>
              <a:rPr lang="ja-JP" altLang="en-US" sz="3200" dirty="0">
                <a:latin typeface="MS PGothic" panose="020B0600070205080204" pitchFamily="34" charset="-128"/>
                <a:ea typeface="MS PGothic" panose="020B0600070205080204" pitchFamily="34" charset="-128"/>
                <a:cs typeface="MS PGothic"/>
                <a:sym typeface="MS PGothic"/>
              </a:rPr>
              <a:t>でシステムを作成する。地図の表示に</a:t>
            </a:r>
            <a:r>
              <a:rPr lang="en-US" altLang="ja-JP" sz="3200" dirty="0">
                <a:latin typeface="MS PGothic" panose="020B0600070205080204" pitchFamily="34" charset="-128"/>
                <a:ea typeface="MS PGothic" panose="020B0600070205080204" pitchFamily="34" charset="-128"/>
                <a:cs typeface="MS PGothic"/>
                <a:sym typeface="MS PGothic"/>
              </a:rPr>
              <a:t>folium</a:t>
            </a:r>
            <a:r>
              <a:rPr lang="ja-JP" altLang="en-US" sz="3200" dirty="0">
                <a:latin typeface="MS PGothic" panose="020B0600070205080204" pitchFamily="34" charset="-128"/>
                <a:ea typeface="MS PGothic" panose="020B0600070205080204" pitchFamily="34" charset="-128"/>
                <a:cs typeface="MS PGothic"/>
                <a:sym typeface="MS PGothic"/>
              </a:rPr>
              <a:t>、</a:t>
            </a:r>
            <a:r>
              <a:rPr lang="en-US" altLang="ja-JP" sz="3200" dirty="0">
                <a:latin typeface="MS PGothic" panose="020B0600070205080204" pitchFamily="34" charset="-128"/>
                <a:ea typeface="MS PGothic" panose="020B0600070205080204" pitchFamily="34" charset="-128"/>
                <a:cs typeface="MS PGothic"/>
                <a:sym typeface="MS PGothic"/>
              </a:rPr>
              <a:t>GIS</a:t>
            </a:r>
            <a:r>
              <a:rPr lang="ja-JP" altLang="en-US" sz="3200" dirty="0">
                <a:latin typeface="MS PGothic" panose="020B0600070205080204" pitchFamily="34" charset="-128"/>
                <a:ea typeface="MS PGothic" panose="020B0600070205080204" pitchFamily="34" charset="-128"/>
                <a:cs typeface="MS PGothic"/>
                <a:sym typeface="MS PGothic"/>
              </a:rPr>
              <a:t>データの加工に</a:t>
            </a:r>
            <a:r>
              <a:rPr lang="en-US" altLang="ja-JP" sz="3200" dirty="0">
                <a:latin typeface="MS PGothic" panose="020B0600070205080204" pitchFamily="34" charset="-128"/>
                <a:ea typeface="MS PGothic" panose="020B0600070205080204" pitchFamily="34" charset="-128"/>
                <a:cs typeface="MS PGothic"/>
                <a:sym typeface="MS PGothic"/>
              </a:rPr>
              <a:t>geopandas</a:t>
            </a:r>
            <a:r>
              <a:rPr lang="ja-JP" altLang="en-US" sz="3200" dirty="0">
                <a:latin typeface="MS PGothic" panose="020B0600070205080204" pitchFamily="34" charset="-128"/>
                <a:ea typeface="MS PGothic" panose="020B0600070205080204" pitchFamily="34" charset="-128"/>
                <a:cs typeface="MS PGothic"/>
                <a:sym typeface="MS PGothic"/>
              </a:rPr>
              <a:t>というパッケー</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ジを用いる。</a:t>
            </a:r>
            <a:r>
              <a:rPr lang="en-US" altLang="ja-JP" sz="3200" dirty="0">
                <a:latin typeface="MS PGothic" panose="020B0600070205080204" pitchFamily="34" charset="-128"/>
                <a:ea typeface="MS PGothic" panose="020B0600070205080204" pitchFamily="34" charset="-128"/>
                <a:cs typeface="MS PGothic"/>
                <a:sym typeface="MS PGothic"/>
              </a:rPr>
              <a:t>GIS</a:t>
            </a:r>
            <a:r>
              <a:rPr lang="ja-JP" altLang="en-US" sz="3200" dirty="0">
                <a:latin typeface="MS PGothic" panose="020B0600070205080204" pitchFamily="34" charset="-128"/>
                <a:ea typeface="MS PGothic" panose="020B0600070205080204" pitchFamily="34" charset="-128"/>
                <a:cs typeface="MS PGothic"/>
                <a:sym typeface="MS PGothic"/>
              </a:rPr>
              <a:t>データは国土地理院ウェブサイト</a:t>
            </a:r>
            <a:r>
              <a:rPr lang="en-US" altLang="ja-JP" sz="3200" baseline="30000" dirty="0">
                <a:latin typeface="MS PGothic" panose="020B0600070205080204" pitchFamily="34" charset="-128"/>
                <a:ea typeface="MS PGothic" panose="020B0600070205080204" pitchFamily="34" charset="-128"/>
                <a:cs typeface="MS PGothic"/>
                <a:sym typeface="MS PGothic"/>
              </a:rPr>
              <a:t>[1]</a:t>
            </a:r>
            <a:r>
              <a:rPr lang="ja-JP" altLang="en-US" sz="3200" dirty="0">
                <a:latin typeface="MS PGothic" panose="020B0600070205080204" pitchFamily="34" charset="-128"/>
                <a:ea typeface="MS PGothic" panose="020B0600070205080204" pitchFamily="34" charset="-128"/>
                <a:cs typeface="MS PGothic"/>
                <a:sym typeface="MS PGothic"/>
              </a:rPr>
              <a:t>および</a:t>
            </a:r>
            <a:r>
              <a:rPr lang="en-US" altLang="ja-JP" sz="3200" dirty="0">
                <a:latin typeface="MS PGothic" panose="020B0600070205080204" pitchFamily="34" charset="-128"/>
                <a:ea typeface="MS PGothic" panose="020B0600070205080204" pitchFamily="34" charset="-128"/>
                <a:cs typeface="MS PGothic"/>
                <a:sym typeface="MS PGothic"/>
              </a:rPr>
              <a:t>Mapbox API</a:t>
            </a:r>
            <a:r>
              <a:rPr lang="en-US" altLang="ja-JP" sz="3200" baseline="30000" dirty="0">
                <a:latin typeface="MS PGothic" panose="020B0600070205080204" pitchFamily="34" charset="-128"/>
                <a:ea typeface="MS PGothic" panose="020B0600070205080204" pitchFamily="34" charset="-128"/>
                <a:cs typeface="MS PGothic"/>
                <a:sym typeface="MS PGothic"/>
              </a:rPr>
              <a:t>[2]</a:t>
            </a:r>
            <a:r>
              <a:rPr lang="ja-JP" altLang="en-US" sz="3200" dirty="0">
                <a:latin typeface="MS PGothic" panose="020B0600070205080204" pitchFamily="34" charset="-128"/>
                <a:ea typeface="MS PGothic" panose="020B0600070205080204" pitchFamily="34" charset="-128"/>
                <a:cs typeface="MS PGothic"/>
                <a:sym typeface="MS PGothic"/>
              </a:rPr>
              <a:t>から取得した。地図タイルは国土地理院・地理院タイル・標準地図</a:t>
            </a:r>
            <a:r>
              <a:rPr lang="en-US" altLang="ja-JP" sz="3200" baseline="30000" dirty="0">
                <a:latin typeface="MS PGothic" panose="020B0600070205080204" pitchFamily="34" charset="-128"/>
                <a:ea typeface="MS PGothic" panose="020B0600070205080204" pitchFamily="34" charset="-128"/>
                <a:cs typeface="MS PGothic"/>
                <a:sym typeface="MS PGothic"/>
              </a:rPr>
              <a:t>[3]</a:t>
            </a:r>
            <a:r>
              <a:rPr lang="ja-JP" altLang="en-US" sz="3200" dirty="0">
                <a:latin typeface="MS PGothic" panose="020B0600070205080204" pitchFamily="34" charset="-128"/>
                <a:ea typeface="MS PGothic" panose="020B0600070205080204" pitchFamily="34" charset="-128"/>
                <a:cs typeface="MS PGothic"/>
                <a:sym typeface="MS PGothic"/>
              </a:rPr>
              <a:t>を用いた。バス路線の停車駅情報は</a:t>
            </a:r>
            <a:r>
              <a:rPr lang="en-US" altLang="ja-JP" sz="3200" dirty="0">
                <a:latin typeface="MS PGothic" panose="020B0600070205080204" pitchFamily="34" charset="-128"/>
                <a:ea typeface="MS PGothic" panose="020B0600070205080204" pitchFamily="34" charset="-128"/>
                <a:cs typeface="MS PGothic"/>
                <a:sym typeface="MS PGothic"/>
              </a:rPr>
              <a:t>Yahoo!</a:t>
            </a:r>
            <a:r>
              <a:rPr lang="ja-JP" altLang="en-US" sz="3200" dirty="0">
                <a:latin typeface="MS PGothic" panose="020B0600070205080204" pitchFamily="34" charset="-128"/>
                <a:ea typeface="MS PGothic" panose="020B0600070205080204" pitchFamily="34" charset="-128"/>
                <a:cs typeface="MS PGothic"/>
                <a:sym typeface="MS PGothic"/>
              </a:rPr>
              <a:t>乗換案内</a:t>
            </a:r>
            <a:r>
              <a:rPr lang="en-US" altLang="ja-JP" sz="3200" baseline="30000" dirty="0">
                <a:latin typeface="MS PGothic" panose="020B0600070205080204" pitchFamily="34" charset="-128"/>
                <a:ea typeface="MS PGothic" panose="020B0600070205080204" pitchFamily="34" charset="-128"/>
                <a:cs typeface="MS PGothic"/>
                <a:sym typeface="MS PGothic"/>
              </a:rPr>
              <a:t>[4]</a:t>
            </a:r>
            <a:r>
              <a:rPr lang="ja-JP" altLang="en-US" sz="3200" dirty="0">
                <a:latin typeface="MS PGothic" panose="020B0600070205080204" pitchFamily="34" charset="-128"/>
                <a:ea typeface="MS PGothic" panose="020B0600070205080204" pitchFamily="34" charset="-128"/>
                <a:cs typeface="MS PGothic"/>
                <a:sym typeface="MS PGothic"/>
              </a:rPr>
              <a:t>から取得した。</a:t>
            </a:r>
          </a:p>
          <a:p>
            <a:pPr marL="0" indent="0">
              <a:lnSpc>
                <a:spcPct val="100000"/>
              </a:lnSpc>
              <a:spcBef>
                <a:spcPts val="0"/>
              </a:spcBef>
              <a:buSzPts val="1100"/>
              <a:buNone/>
            </a:pPr>
            <a:endParaRPr lang="ja-JP" altLang="en-US"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None/>
            </a:pP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None/>
            </a:pP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None/>
            </a:pPr>
            <a:endParaRPr lang="en-US" altLang="ja-JP" sz="3200" dirty="0">
              <a:latin typeface="MS PGothic" panose="020B0600070205080204" pitchFamily="34" charset="-128"/>
              <a:ea typeface="MS PGothic" panose="020B0600070205080204" pitchFamily="34" charset="-128"/>
              <a:cs typeface="MS PGothic"/>
              <a:sym typeface="MS PGothic"/>
            </a:endParaRPr>
          </a:p>
        </p:txBody>
      </p:sp>
      <p:cxnSp>
        <p:nvCxnSpPr>
          <p:cNvPr id="11" name="Google Shape;88;p1">
            <a:extLst>
              <a:ext uri="{FF2B5EF4-FFF2-40B4-BE49-F238E27FC236}">
                <a16:creationId xmlns:a16="http://schemas.microsoft.com/office/drawing/2014/main" id="{1B787CAE-C5CB-4896-9333-D1AC500FC4F1}"/>
              </a:ext>
            </a:extLst>
          </p:cNvPr>
          <p:cNvCxnSpPr>
            <a:cxnSpLocks/>
          </p:cNvCxnSpPr>
          <p:nvPr/>
        </p:nvCxnSpPr>
        <p:spPr>
          <a:xfrm flipV="1">
            <a:off x="791998" y="26841757"/>
            <a:ext cx="19799625" cy="34633"/>
          </a:xfrm>
          <a:prstGeom prst="straightConnector1">
            <a:avLst/>
          </a:prstGeom>
          <a:noFill/>
          <a:ln w="9525" cap="flat" cmpd="sng">
            <a:solidFill>
              <a:srgbClr val="4A7DBA"/>
            </a:solidFill>
            <a:prstDash val="solid"/>
            <a:round/>
            <a:headEnd type="none" w="sm" len="sm"/>
            <a:tailEnd type="none" w="sm" len="sm"/>
          </a:ln>
        </p:spPr>
      </p:cxnSp>
      <p:cxnSp>
        <p:nvCxnSpPr>
          <p:cNvPr id="56" name="Google Shape;88;p1">
            <a:extLst>
              <a:ext uri="{FF2B5EF4-FFF2-40B4-BE49-F238E27FC236}">
                <a16:creationId xmlns:a16="http://schemas.microsoft.com/office/drawing/2014/main" id="{1F9A02D9-A1D6-4DF2-9781-C116E39D5434}"/>
              </a:ext>
            </a:extLst>
          </p:cNvPr>
          <p:cNvCxnSpPr>
            <a:cxnSpLocks/>
          </p:cNvCxnSpPr>
          <p:nvPr/>
        </p:nvCxnSpPr>
        <p:spPr>
          <a:xfrm>
            <a:off x="1090365" y="7428994"/>
            <a:ext cx="9321269" cy="0"/>
          </a:xfrm>
          <a:prstGeom prst="straightConnector1">
            <a:avLst/>
          </a:prstGeom>
          <a:noFill/>
          <a:ln w="57150" cap="flat" cmpd="sng">
            <a:solidFill>
              <a:srgbClr val="4A7DBA"/>
            </a:solidFill>
            <a:prstDash val="solid"/>
            <a:round/>
            <a:headEnd type="none" w="sm" len="sm"/>
            <a:tailEnd type="none" w="sm" len="sm"/>
          </a:ln>
        </p:spPr>
      </p:cxnSp>
      <p:cxnSp>
        <p:nvCxnSpPr>
          <p:cNvPr id="57" name="Google Shape;88;p1">
            <a:extLst>
              <a:ext uri="{FF2B5EF4-FFF2-40B4-BE49-F238E27FC236}">
                <a16:creationId xmlns:a16="http://schemas.microsoft.com/office/drawing/2014/main" id="{BB517D18-4574-4EF8-BE45-38D259301664}"/>
              </a:ext>
            </a:extLst>
          </p:cNvPr>
          <p:cNvCxnSpPr>
            <a:cxnSpLocks/>
          </p:cNvCxnSpPr>
          <p:nvPr/>
        </p:nvCxnSpPr>
        <p:spPr>
          <a:xfrm>
            <a:off x="1090800" y="4142477"/>
            <a:ext cx="9321269" cy="0"/>
          </a:xfrm>
          <a:prstGeom prst="straightConnector1">
            <a:avLst/>
          </a:prstGeom>
          <a:noFill/>
          <a:ln w="57150" cap="flat" cmpd="sng">
            <a:solidFill>
              <a:srgbClr val="4A7DBA"/>
            </a:solidFill>
            <a:prstDash val="solid"/>
            <a:round/>
            <a:headEnd type="none" w="sm" len="sm"/>
            <a:tailEnd type="none" w="sm" len="sm"/>
          </a:ln>
        </p:spPr>
      </p:cxnSp>
      <p:sp>
        <p:nvSpPr>
          <p:cNvPr id="9" name="テキスト ボックス 8">
            <a:extLst>
              <a:ext uri="{FF2B5EF4-FFF2-40B4-BE49-F238E27FC236}">
                <a16:creationId xmlns:a16="http://schemas.microsoft.com/office/drawing/2014/main" id="{205D452B-5DAF-B94C-0389-B79770F8D1D3}"/>
              </a:ext>
            </a:extLst>
          </p:cNvPr>
          <p:cNvSpPr txBox="1">
            <a:spLocks noGrp="1" noRot="1" noMove="1" noResize="1" noEditPoints="1" noAdjustHandles="1" noChangeArrowheads="1" noChangeShapeType="1"/>
          </p:cNvSpPr>
          <p:nvPr/>
        </p:nvSpPr>
        <p:spPr>
          <a:xfrm>
            <a:off x="791999" y="26996689"/>
            <a:ext cx="19799625" cy="2308324"/>
          </a:xfrm>
          <a:prstGeom prst="rect">
            <a:avLst/>
          </a:prstGeom>
          <a:noFill/>
        </p:spPr>
        <p:txBody>
          <a:bodyPr wrap="square" rtlCol="0">
            <a:spAutoFit/>
          </a:bodyPr>
          <a:lstStyle/>
          <a:p>
            <a:r>
              <a:rPr kumimoji="1" lang="en-US" altLang="ja-JP" sz="3200">
                <a:ea typeface="MS PGothic" panose="020B0600070205080204" pitchFamily="34" charset="-128"/>
              </a:rPr>
              <a:t>6. </a:t>
            </a:r>
            <a:r>
              <a:rPr kumimoji="1" lang="ja-JP" altLang="en-US" sz="3200">
                <a:ea typeface="MS PGothic" panose="020B0600070205080204" pitchFamily="34" charset="-128"/>
              </a:rPr>
              <a:t>参考文献・出典・著作権</a:t>
            </a:r>
            <a:endParaRPr kumimoji="1" lang="en-US" altLang="ja-JP" sz="2800">
              <a:ea typeface="MS PGothic" panose="020B0600070205080204" pitchFamily="34" charset="-128"/>
            </a:endParaRPr>
          </a:p>
          <a:p>
            <a:r>
              <a:rPr kumimoji="1" lang="en-US" altLang="ja-JP" sz="2800">
                <a:ea typeface="MS PGothic" panose="020B0600070205080204" pitchFamily="34" charset="-128"/>
              </a:rPr>
              <a:t>[1] </a:t>
            </a:r>
            <a:r>
              <a:rPr kumimoji="1" lang="ja-JP" altLang="en-US" sz="2800">
                <a:ea typeface="MS PGothic" panose="020B0600070205080204" pitchFamily="34" charset="-128"/>
              </a:rPr>
              <a:t>出典：国土交通省国土数値情報ダウンロードサイト（</a:t>
            </a:r>
            <a:r>
              <a:rPr kumimoji="1" lang="en-US" altLang="ja-JP" sz="2800">
                <a:ea typeface="MS PGothic" panose="020B0600070205080204" pitchFamily="34" charset="-128"/>
                <a:hlinkClick r:id="rId3"/>
              </a:rPr>
              <a:t>https://nlftp.mlit.go.jp/ksj/gml/datalist/KsjTmplt-P11-v3_0.html</a:t>
            </a:r>
            <a:r>
              <a:rPr kumimoji="1" lang="ja-JP" altLang="en-US" sz="2800">
                <a:ea typeface="MS PGothic" panose="020B0600070205080204" pitchFamily="34" charset="-128"/>
              </a:rPr>
              <a:t>）</a:t>
            </a:r>
            <a:endParaRPr kumimoji="1" lang="en-US" altLang="ja-JP" sz="2800">
              <a:ea typeface="MS PGothic" panose="020B0600070205080204" pitchFamily="34" charset="-128"/>
            </a:endParaRPr>
          </a:p>
          <a:p>
            <a:r>
              <a:rPr kumimoji="1" lang="en-US" altLang="ja-JP" sz="2800">
                <a:ea typeface="MS PGothic" panose="020B0600070205080204" pitchFamily="34" charset="-128"/>
              </a:rPr>
              <a:t>[2] © Mapbox, © OpenStreetMap</a:t>
            </a:r>
          </a:p>
          <a:p>
            <a:r>
              <a:rPr kumimoji="1" lang="en-US" altLang="ja-JP" sz="2800">
                <a:ea typeface="MS PGothic" panose="020B0600070205080204" pitchFamily="34" charset="-128"/>
              </a:rPr>
              <a:t>[3] </a:t>
            </a:r>
            <a:r>
              <a:rPr kumimoji="1" lang="ja-JP" altLang="en-US" sz="2800">
                <a:ea typeface="MS PGothic" panose="020B0600070205080204" pitchFamily="34" charset="-128"/>
              </a:rPr>
              <a:t>出典</a:t>
            </a:r>
            <a:r>
              <a:rPr kumimoji="1" lang="en-US" altLang="ja-JP" sz="2800">
                <a:ea typeface="MS PGothic" panose="020B0600070205080204" pitchFamily="34" charset="-128"/>
              </a:rPr>
              <a:t>: </a:t>
            </a:r>
            <a:r>
              <a:rPr kumimoji="1" lang="ja-JP" altLang="en-US" sz="2800">
                <a:ea typeface="MS PGothic" panose="020B0600070205080204" pitchFamily="34" charset="-128"/>
              </a:rPr>
              <a:t>国土地理院ウェブサイト・地理院タイル・標準地図（</a:t>
            </a:r>
            <a:r>
              <a:rPr kumimoji="1" lang="en-US" altLang="ja-JP" sz="2800">
                <a:ea typeface="MS PGothic" panose="020B0600070205080204" pitchFamily="34" charset="-128"/>
                <a:hlinkClick r:id="rId4"/>
              </a:rPr>
              <a:t>https://maps.gsi.go.jp/development/ichiran.html</a:t>
            </a:r>
            <a:r>
              <a:rPr kumimoji="1" lang="ja-JP" altLang="en-US" sz="2800">
                <a:ea typeface="MS PGothic" panose="020B0600070205080204" pitchFamily="34" charset="-128"/>
              </a:rPr>
              <a:t>）</a:t>
            </a:r>
            <a:endParaRPr kumimoji="1" lang="en-US" altLang="ja-JP" sz="2800">
              <a:ea typeface="MS PGothic" panose="020B0600070205080204" pitchFamily="34" charset="-128"/>
            </a:endParaRPr>
          </a:p>
          <a:p>
            <a:r>
              <a:rPr kumimoji="1" lang="en-US" altLang="ja-JP" sz="2800">
                <a:ea typeface="MS PGothic" panose="020B0600070205080204" pitchFamily="34" charset="-128"/>
              </a:rPr>
              <a:t>[4] </a:t>
            </a:r>
            <a:r>
              <a:rPr kumimoji="1" lang="ja-JP" altLang="en-US" sz="2800">
                <a:ea typeface="MS PGothic" panose="020B0600070205080204" pitchFamily="34" charset="-128"/>
              </a:rPr>
              <a:t>出典</a:t>
            </a:r>
            <a:r>
              <a:rPr kumimoji="1" lang="en-US" altLang="ja-JP" sz="2800">
                <a:ea typeface="MS PGothic" panose="020B0600070205080204" pitchFamily="34" charset="-128"/>
              </a:rPr>
              <a:t>: </a:t>
            </a:r>
            <a:r>
              <a:rPr kumimoji="1" lang="en-US" altLang="ja-JP" sz="2800">
                <a:ea typeface="MS PGothic" panose="020B0600070205080204" pitchFamily="34" charset="-128"/>
                <a:hlinkClick r:id="rId5"/>
              </a:rPr>
              <a:t>https://transit.yahoo.co.jp</a:t>
            </a:r>
            <a:endParaRPr kumimoji="1" lang="en-US" altLang="ja-JP" sz="2800">
              <a:ea typeface="MS PGothic" panose="020B0600070205080204" pitchFamily="34" charset="-128"/>
            </a:endParaRPr>
          </a:p>
        </p:txBody>
      </p:sp>
      <p:sp>
        <p:nvSpPr>
          <p:cNvPr id="5" name="Google Shape;85;p1">
            <a:extLst>
              <a:ext uri="{FF2B5EF4-FFF2-40B4-BE49-F238E27FC236}">
                <a16:creationId xmlns:a16="http://schemas.microsoft.com/office/drawing/2014/main" id="{AB494BF8-662F-2A5E-A712-AAD50FD1D623}"/>
              </a:ext>
            </a:extLst>
          </p:cNvPr>
          <p:cNvSpPr txBox="1">
            <a:spLocks noGrp="1" noRot="1" noMove="1" noResize="1" noEditPoints="1" noAdjustHandles="1" noChangeArrowheads="1" noChangeShapeType="1"/>
          </p:cNvSpPr>
          <p:nvPr/>
        </p:nvSpPr>
        <p:spPr>
          <a:xfrm>
            <a:off x="10710000" y="3247069"/>
            <a:ext cx="9918000" cy="22981778"/>
          </a:xfrm>
          <a:prstGeom prst="rect">
            <a:avLst/>
          </a:prstGeom>
          <a:noFill/>
          <a:ln>
            <a:noFill/>
          </a:ln>
        </p:spPr>
        <p:txBody>
          <a:bodyPr spcFirstLastPara="1" vert="horz" wrap="square" lIns="295110" tIns="147542" rIns="295110" bIns="147542" rtlCol="0" anchor="t" anchorCtr="0">
            <a:noAutofit/>
          </a:bodyPr>
          <a:lstStyle>
            <a:lvl1pPr marL="534581" indent="-534581" algn="l" defTabSz="2138324" rtl="0" eaLnBrk="1" latinLnBrk="0" hangingPunct="1">
              <a:lnSpc>
                <a:spcPct val="90000"/>
              </a:lnSpc>
              <a:spcBef>
                <a:spcPts val="2339"/>
              </a:spcBef>
              <a:buFont typeface="Arial" panose="020B0604020202020204" pitchFamily="34" charset="0"/>
              <a:buChar char="•"/>
              <a:defRPr kumimoji="1"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kumimoji="1"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kumimoji="1"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kumimoji="1" sz="4209" kern="1200">
                <a:solidFill>
                  <a:schemeClr val="tx1"/>
                </a:solidFill>
                <a:latin typeface="+mn-lt"/>
                <a:ea typeface="+mn-ea"/>
                <a:cs typeface="+mn-cs"/>
              </a:defRPr>
            </a:lvl9pPr>
          </a:lstStyle>
          <a:p>
            <a:pPr marL="0" indent="0">
              <a:lnSpc>
                <a:spcPct val="100000"/>
              </a:lnSpc>
              <a:spcBef>
                <a:spcPts val="0"/>
              </a:spcBef>
              <a:buSzPts val="1100"/>
              <a:buFont typeface="Arial" panose="020B0604020202020204" pitchFamily="34" charset="0"/>
              <a:buNone/>
            </a:pPr>
            <a:r>
              <a:rPr lang="en-US" altLang="ja-JP" sz="3200" u="sng" dirty="0">
                <a:latin typeface="MS PGothic" panose="020B0600070205080204" pitchFamily="34" charset="-128"/>
                <a:ea typeface="MS PGothic" panose="020B0600070205080204" pitchFamily="34" charset="-128"/>
                <a:cs typeface="MS PGothic"/>
                <a:sym typeface="MS PGothic"/>
              </a:rPr>
              <a:t>3.3 </a:t>
            </a:r>
            <a:r>
              <a:rPr lang="ja-JP" altLang="en-US" sz="3200" u="sng" dirty="0">
                <a:latin typeface="MS PGothic" panose="020B0600070205080204" pitchFamily="34" charset="-128"/>
                <a:ea typeface="MS PGothic" panose="020B0600070205080204" pitchFamily="34" charset="-128"/>
                <a:cs typeface="MS PGothic"/>
                <a:sym typeface="MS PGothic"/>
              </a:rPr>
              <a:t>実験結果</a:t>
            </a: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Font typeface="Arial" panose="020B0604020202020204" pitchFamily="34" charset="0"/>
              <a:buNone/>
            </a:pPr>
            <a:r>
              <a:rPr lang="ja-JP" altLang="en-US" sz="3200" u="sng" dirty="0">
                <a:latin typeface="MS PGothic" panose="020B0600070205080204" pitchFamily="34" charset="-128"/>
                <a:ea typeface="MS PGothic" panose="020B0600070205080204" pitchFamily="34" charset="-128"/>
                <a:cs typeface="MS PGothic"/>
                <a:sym typeface="MS PGothic"/>
              </a:rPr>
              <a:t>　</a:t>
            </a: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Font typeface="Arial" panose="020B0604020202020204" pitchFamily="34" charset="0"/>
              <a:buNone/>
            </a:pP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Font typeface="Arial" panose="020B0604020202020204" pitchFamily="34" charset="0"/>
              <a:buNone/>
            </a:pP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Font typeface="Arial" panose="020B0604020202020204" pitchFamily="34" charset="0"/>
              <a:buNone/>
            </a:pP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Font typeface="Arial" panose="020B0604020202020204" pitchFamily="34" charset="0"/>
              <a:buNone/>
            </a:pP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Font typeface="Arial" panose="020B0604020202020204" pitchFamily="34" charset="0"/>
              <a:buNone/>
            </a:pP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Font typeface="Arial" panose="020B0604020202020204" pitchFamily="34" charset="0"/>
              <a:buNone/>
            </a:pP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Font typeface="Arial" panose="020B0604020202020204" pitchFamily="34" charset="0"/>
              <a:buNone/>
            </a:pP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Font typeface="Arial" panose="020B0604020202020204" pitchFamily="34" charset="0"/>
              <a:buNone/>
            </a:pP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Font typeface="Arial" panose="020B0604020202020204" pitchFamily="34" charset="0"/>
              <a:buNone/>
            </a:pP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Font typeface="Arial" panose="020B0604020202020204" pitchFamily="34" charset="0"/>
              <a:buNone/>
            </a:pP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None/>
            </a:pP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None/>
            </a:pPr>
            <a:r>
              <a:rPr lang="en-US" altLang="ja-JP" sz="3600" dirty="0">
                <a:latin typeface="MS PGothic" panose="020B0600070205080204" pitchFamily="34" charset="-128"/>
                <a:ea typeface="MS PGothic" panose="020B0600070205080204" pitchFamily="34" charset="-128"/>
                <a:cs typeface="MS PGothic"/>
                <a:sym typeface="MS PGothic"/>
              </a:rPr>
              <a:t>4. </a:t>
            </a:r>
            <a:r>
              <a:rPr lang="ja-JP" altLang="en-US" sz="3600" dirty="0">
                <a:latin typeface="MS PGothic" panose="020B0600070205080204" pitchFamily="34" charset="-128"/>
                <a:ea typeface="MS PGothic" panose="020B0600070205080204" pitchFamily="34" charset="-128"/>
                <a:cs typeface="MS PGothic"/>
                <a:sym typeface="MS PGothic"/>
              </a:rPr>
              <a:t>考察</a:t>
            </a:r>
            <a:endParaRPr lang="en-US" altLang="ja-JP" sz="36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バス路線の停車駅は</a:t>
            </a:r>
            <a:r>
              <a:rPr lang="en-US" altLang="ja-JP" sz="3200" dirty="0">
                <a:latin typeface="MS PGothic" panose="020B0600070205080204" pitchFamily="34" charset="-128"/>
                <a:ea typeface="MS PGothic" panose="020B0600070205080204" pitchFamily="34" charset="-128"/>
                <a:cs typeface="MS PGothic"/>
                <a:sym typeface="MS PGothic"/>
              </a:rPr>
              <a:t>Yahoo!</a:t>
            </a:r>
            <a:r>
              <a:rPr lang="ja-JP" altLang="en-US" sz="3200" dirty="0">
                <a:latin typeface="MS PGothic" panose="020B0600070205080204" pitchFamily="34" charset="-128"/>
                <a:ea typeface="MS PGothic" panose="020B0600070205080204" pitchFamily="34" charset="-128"/>
                <a:cs typeface="MS PGothic"/>
                <a:sym typeface="MS PGothic"/>
              </a:rPr>
              <a:t>乗換案内の検索結果をスクレイピングして使用したが、取得に</a:t>
            </a:r>
            <a:r>
              <a:rPr lang="en-US" altLang="ja-JP" sz="3200" dirty="0">
                <a:latin typeface="MS PGothic" panose="020B0600070205080204" pitchFamily="34" charset="-128"/>
                <a:ea typeface="MS PGothic" panose="020B0600070205080204" pitchFamily="34" charset="-128"/>
                <a:cs typeface="MS PGothic"/>
                <a:sym typeface="MS PGothic"/>
              </a:rPr>
              <a:t>2</a:t>
            </a:r>
            <a:r>
              <a:rPr lang="ja-JP" altLang="en-US" sz="3200" dirty="0">
                <a:latin typeface="MS PGothic" panose="020B0600070205080204" pitchFamily="34" charset="-128"/>
                <a:ea typeface="MS PGothic" panose="020B0600070205080204" pitchFamily="34" charset="-128"/>
                <a:cs typeface="MS PGothic"/>
                <a:sym typeface="MS PGothic"/>
              </a:rPr>
              <a:t>分程度時間を要した。バス停の数が多いこと、通信結果の取得に時間がかかることが原因として考えられる。簡易的なデータベースのようなものを構築するなどして対策を行いたい。</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50000"/>
              </a:lnSpc>
              <a:spcBef>
                <a:spcPts val="0"/>
              </a:spcBef>
              <a:buSzPts val="1100"/>
              <a:buNone/>
            </a:pPr>
            <a:r>
              <a:rPr lang="en-US" altLang="ja-JP" sz="3600" dirty="0">
                <a:latin typeface="MS PGothic" panose="020B0600070205080204" pitchFamily="34" charset="-128"/>
                <a:ea typeface="MS PGothic" panose="020B0600070205080204" pitchFamily="34" charset="-128"/>
                <a:cs typeface="MS PGothic"/>
                <a:sym typeface="MS PGothic"/>
              </a:rPr>
              <a:t>5. </a:t>
            </a:r>
            <a:r>
              <a:rPr lang="ja-JP" altLang="en-US" sz="3600" dirty="0">
                <a:latin typeface="MS PGothic" panose="020B0600070205080204" pitchFamily="34" charset="-128"/>
                <a:ea typeface="MS PGothic" panose="020B0600070205080204" pitchFamily="34" charset="-128"/>
                <a:cs typeface="MS PGothic"/>
                <a:sym typeface="MS PGothic"/>
              </a:rPr>
              <a:t>今後の課題</a:t>
            </a:r>
            <a:endParaRPr lang="en-US" altLang="ja-JP" sz="36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None/>
            </a:pPr>
            <a:r>
              <a:rPr lang="en-US" altLang="ja-JP" sz="3200" u="sng" dirty="0">
                <a:latin typeface="MS PGothic" panose="020B0600070205080204" pitchFamily="34" charset="-128"/>
                <a:ea typeface="MS PGothic" panose="020B0600070205080204" pitchFamily="34" charset="-128"/>
                <a:cs typeface="MS PGothic"/>
                <a:sym typeface="MS PGothic"/>
              </a:rPr>
              <a:t>5.1 </a:t>
            </a:r>
            <a:r>
              <a:rPr lang="ja-JP" altLang="en-US" sz="3200" u="sng" dirty="0">
                <a:latin typeface="MS PGothic" panose="020B0600070205080204" pitchFamily="34" charset="-128"/>
                <a:ea typeface="MS PGothic" panose="020B0600070205080204" pitchFamily="34" charset="-128"/>
                <a:cs typeface="MS PGothic"/>
                <a:sym typeface="MS PGothic"/>
              </a:rPr>
              <a:t>金額や移動時間など条件設定</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現在のシステムでは、ある路線を通るバス停とその周辺をすべて表示している。</a:t>
            </a:r>
            <a:r>
              <a:rPr lang="en-US" altLang="ja-JP" sz="3200" dirty="0">
                <a:latin typeface="MS PGothic" panose="020B0600070205080204" pitchFamily="34" charset="-128"/>
                <a:ea typeface="MS PGothic" panose="020B0600070205080204" pitchFamily="34" charset="-128"/>
                <a:cs typeface="MS PGothic"/>
                <a:sym typeface="MS PGothic"/>
              </a:rPr>
              <a:t>Yahoo!</a:t>
            </a:r>
            <a:r>
              <a:rPr lang="ja-JP" altLang="en-US" sz="3200" dirty="0">
                <a:latin typeface="MS PGothic" panose="020B0600070205080204" pitchFamily="34" charset="-128"/>
                <a:ea typeface="MS PGothic" panose="020B0600070205080204" pitchFamily="34" charset="-128"/>
                <a:cs typeface="MS PGothic"/>
                <a:sym typeface="MS PGothic"/>
              </a:rPr>
              <a:t>乗換案内から、交通料金、乗車時間を取得できるので、これを元に実装を行う。金額式定期や複数のバス路線など条件が増えると複雑になることが予想できる。まずは、神奈川中央交通のみに限った実装を行う。</a:t>
            </a:r>
            <a:endParaRPr lang="en-US" altLang="ja-JP" sz="3200"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None/>
            </a:pPr>
            <a:r>
              <a:rPr lang="en-US" altLang="ja-JP" sz="3200" u="sng" dirty="0">
                <a:latin typeface="MS PGothic" panose="020B0600070205080204" pitchFamily="34" charset="-128"/>
                <a:ea typeface="MS PGothic" panose="020B0600070205080204" pitchFamily="34" charset="-128"/>
                <a:cs typeface="MS PGothic"/>
                <a:sym typeface="MS PGothic"/>
              </a:rPr>
              <a:t>5.2</a:t>
            </a:r>
            <a:r>
              <a:rPr lang="ja-JP" altLang="en-US" sz="3200" u="sng" dirty="0">
                <a:latin typeface="MS PGothic" panose="020B0600070205080204" pitchFamily="34" charset="-128"/>
                <a:ea typeface="MS PGothic" panose="020B0600070205080204" pitchFamily="34" charset="-128"/>
                <a:cs typeface="MS PGothic"/>
                <a:sym typeface="MS PGothic"/>
              </a:rPr>
              <a:t>バス路線や、電車など対応する交通機関の拡充</a:t>
            </a: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現在のシステムでは、神奈川工科大学を通る神奈川中央のバス路線のみの対応となっている。国土数値情報ダウンロードサイトが提供するバス停留所データ、鉄道情報と</a:t>
            </a:r>
            <a:r>
              <a:rPr lang="en-US" altLang="ja-JP" sz="3200" dirty="0">
                <a:latin typeface="MS PGothic" panose="020B0600070205080204" pitchFamily="34" charset="-128"/>
                <a:ea typeface="MS PGothic" panose="020B0600070205080204" pitchFamily="34" charset="-128"/>
                <a:cs typeface="MS PGothic"/>
                <a:sym typeface="MS PGothic"/>
              </a:rPr>
              <a:t>Yahoo!</a:t>
            </a:r>
            <a:r>
              <a:rPr lang="ja-JP" altLang="en-US" sz="3200" dirty="0">
                <a:latin typeface="MS PGothic" panose="020B0600070205080204" pitchFamily="34" charset="-128"/>
                <a:ea typeface="MS PGothic" panose="020B0600070205080204" pitchFamily="34" charset="-128"/>
                <a:cs typeface="MS PGothic"/>
                <a:sym typeface="MS PGothic"/>
              </a:rPr>
              <a:t>乗換案内の検索結果を用いてこれを実装する。複数の交通手段と金額や移動時間などの計算を掛け合わせると非常に複雑なシステムになることが予想できる。</a:t>
            </a: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nSpc>
                <a:spcPct val="100000"/>
              </a:lnSpc>
              <a:spcBef>
                <a:spcPts val="0"/>
              </a:spcBef>
              <a:buSzPts val="1100"/>
              <a:buNone/>
            </a:pPr>
            <a:r>
              <a:rPr lang="en-US" altLang="ja-JP" sz="3200" u="sng" dirty="0">
                <a:latin typeface="MS PGothic" panose="020B0600070205080204" pitchFamily="34" charset="-128"/>
                <a:ea typeface="MS PGothic" panose="020B0600070205080204" pitchFamily="34" charset="-128"/>
                <a:cs typeface="MS PGothic"/>
                <a:sym typeface="MS PGothic"/>
              </a:rPr>
              <a:t>5.3</a:t>
            </a:r>
            <a:r>
              <a:rPr lang="ja-JP" altLang="en-US" sz="3200" u="sng" dirty="0">
                <a:latin typeface="MS PGothic" panose="020B0600070205080204" pitchFamily="34" charset="-128"/>
                <a:ea typeface="MS PGothic" panose="020B0600070205080204" pitchFamily="34" charset="-128"/>
                <a:cs typeface="MS PGothic"/>
                <a:sym typeface="MS PGothic"/>
              </a:rPr>
              <a:t>おすすめエリア</a:t>
            </a:r>
            <a:endParaRPr lang="en-US" altLang="ja-JP" sz="3200" u="sng" dirty="0">
              <a:latin typeface="MS PGothic" panose="020B0600070205080204" pitchFamily="34" charset="-128"/>
              <a:ea typeface="MS PGothic" panose="020B0600070205080204" pitchFamily="34" charset="-128"/>
              <a:cs typeface="MS PGothic"/>
              <a:sym typeface="MS PGothic"/>
            </a:endParaRPr>
          </a:p>
          <a:p>
            <a:pPr marL="0" indent="0" algn="just">
              <a:lnSpc>
                <a:spcPct val="100000"/>
              </a:lnSpc>
              <a:spcBef>
                <a:spcPts val="0"/>
              </a:spcBef>
              <a:buSzPts val="1100"/>
              <a:buNone/>
            </a:pPr>
            <a:r>
              <a:rPr lang="ja-JP" altLang="en-US" sz="3200" dirty="0">
                <a:latin typeface="MS PGothic" panose="020B0600070205080204" pitchFamily="34" charset="-128"/>
                <a:ea typeface="MS PGothic" panose="020B0600070205080204" pitchFamily="34" charset="-128"/>
                <a:cs typeface="MS PGothic"/>
                <a:sym typeface="MS PGothic"/>
              </a:rPr>
              <a:t>　コンビニが多いエリア、スーパーが近いエリアなど特定のエリアを色分けすることが出来れば、より目的を明確にした検索が行えると考える。</a:t>
            </a:r>
            <a:r>
              <a:rPr lang="en-US" altLang="ja-JP" sz="3200" dirty="0">
                <a:latin typeface="MS PGothic" panose="020B0600070205080204" pitchFamily="34" charset="-128"/>
                <a:ea typeface="MS PGothic" panose="020B0600070205080204" pitchFamily="34" charset="-128"/>
                <a:cs typeface="MS PGothic"/>
                <a:sym typeface="MS PGothic"/>
              </a:rPr>
              <a:t>Google Map</a:t>
            </a:r>
            <a:r>
              <a:rPr lang="ja-JP" altLang="en-US" sz="3200" dirty="0">
                <a:latin typeface="MS PGothic" panose="020B0600070205080204" pitchFamily="34" charset="-128"/>
                <a:ea typeface="MS PGothic" panose="020B0600070205080204" pitchFamily="34" charset="-128"/>
                <a:cs typeface="MS PGothic"/>
                <a:sym typeface="MS PGothic"/>
              </a:rPr>
              <a:t>などから得た周辺情報を元に特定のエリアの数値化を行うような実装が出来れば、これを実現できると考えられる。</a:t>
            </a:r>
            <a:endParaRPr lang="en-US" altLang="ja-JP" sz="3200" dirty="0">
              <a:latin typeface="MS PGothic" panose="020B0600070205080204" pitchFamily="34" charset="-128"/>
              <a:ea typeface="MS PGothic" panose="020B0600070205080204" pitchFamily="34" charset="-128"/>
              <a:cs typeface="MS PGothic"/>
              <a:sym typeface="MS PGothic"/>
            </a:endParaRPr>
          </a:p>
        </p:txBody>
      </p:sp>
      <p:cxnSp>
        <p:nvCxnSpPr>
          <p:cNvPr id="10" name="Google Shape;88;p1">
            <a:extLst>
              <a:ext uri="{FF2B5EF4-FFF2-40B4-BE49-F238E27FC236}">
                <a16:creationId xmlns:a16="http://schemas.microsoft.com/office/drawing/2014/main" id="{910E4D5F-B0FF-C68A-C225-8D1B96ACDE51}"/>
              </a:ext>
            </a:extLst>
          </p:cNvPr>
          <p:cNvCxnSpPr>
            <a:cxnSpLocks/>
          </p:cNvCxnSpPr>
          <p:nvPr/>
        </p:nvCxnSpPr>
        <p:spPr>
          <a:xfrm>
            <a:off x="1090364" y="11138676"/>
            <a:ext cx="9321269" cy="0"/>
          </a:xfrm>
          <a:prstGeom prst="straightConnector1">
            <a:avLst/>
          </a:prstGeom>
          <a:noFill/>
          <a:ln w="57150" cap="flat" cmpd="sng">
            <a:solidFill>
              <a:srgbClr val="4A7DBA"/>
            </a:solidFill>
            <a:prstDash val="solid"/>
            <a:round/>
            <a:headEnd type="none" w="sm" len="sm"/>
            <a:tailEnd type="none" w="sm" len="sm"/>
          </a:ln>
        </p:spPr>
      </p:cxnSp>
      <p:cxnSp>
        <p:nvCxnSpPr>
          <p:cNvPr id="25" name="Google Shape;88;p1">
            <a:extLst>
              <a:ext uri="{FF2B5EF4-FFF2-40B4-BE49-F238E27FC236}">
                <a16:creationId xmlns:a16="http://schemas.microsoft.com/office/drawing/2014/main" id="{54DBDE34-1853-B4BF-C925-D7B71726C7B6}"/>
              </a:ext>
            </a:extLst>
          </p:cNvPr>
          <p:cNvCxnSpPr>
            <a:cxnSpLocks/>
          </p:cNvCxnSpPr>
          <p:nvPr/>
        </p:nvCxnSpPr>
        <p:spPr>
          <a:xfrm>
            <a:off x="11052000" y="15699023"/>
            <a:ext cx="9321269" cy="0"/>
          </a:xfrm>
          <a:prstGeom prst="straightConnector1">
            <a:avLst/>
          </a:prstGeom>
          <a:noFill/>
          <a:ln w="57150" cap="flat" cmpd="sng">
            <a:solidFill>
              <a:srgbClr val="4A7DBA"/>
            </a:solidFill>
            <a:prstDash val="solid"/>
            <a:round/>
            <a:headEnd type="none" w="sm" len="sm"/>
            <a:tailEnd type="none" w="sm" len="sm"/>
          </a:ln>
        </p:spPr>
      </p:cxnSp>
      <p:cxnSp>
        <p:nvCxnSpPr>
          <p:cNvPr id="26" name="Google Shape;88;p1">
            <a:extLst>
              <a:ext uri="{FF2B5EF4-FFF2-40B4-BE49-F238E27FC236}">
                <a16:creationId xmlns:a16="http://schemas.microsoft.com/office/drawing/2014/main" id="{56620243-02FC-59F6-ADCE-C5469AABA8D5}"/>
              </a:ext>
            </a:extLst>
          </p:cNvPr>
          <p:cNvCxnSpPr>
            <a:cxnSpLocks/>
          </p:cNvCxnSpPr>
          <p:nvPr/>
        </p:nvCxnSpPr>
        <p:spPr>
          <a:xfrm>
            <a:off x="11052000" y="11906664"/>
            <a:ext cx="9321269" cy="0"/>
          </a:xfrm>
          <a:prstGeom prst="straightConnector1">
            <a:avLst/>
          </a:prstGeom>
          <a:noFill/>
          <a:ln w="57150" cap="flat" cmpd="sng">
            <a:solidFill>
              <a:srgbClr val="4A7DBA"/>
            </a:solidFill>
            <a:prstDash val="solid"/>
            <a:round/>
            <a:headEnd type="none" w="sm" len="sm"/>
            <a:tailEnd type="none" w="sm" len="sm"/>
          </a:ln>
        </p:spPr>
      </p:cxnSp>
      <p:grpSp>
        <p:nvGrpSpPr>
          <p:cNvPr id="30" name="グループ化 29">
            <a:extLst>
              <a:ext uri="{FF2B5EF4-FFF2-40B4-BE49-F238E27FC236}">
                <a16:creationId xmlns:a16="http://schemas.microsoft.com/office/drawing/2014/main" id="{FC54CDB2-1F34-2FF3-7680-02F0D4A3923F}"/>
              </a:ext>
            </a:extLst>
          </p:cNvPr>
          <p:cNvGrpSpPr/>
          <p:nvPr/>
        </p:nvGrpSpPr>
        <p:grpSpPr>
          <a:xfrm>
            <a:off x="11365788" y="4275696"/>
            <a:ext cx="8606423" cy="7288087"/>
            <a:chOff x="11365788" y="12316788"/>
            <a:chExt cx="8606423" cy="7288087"/>
          </a:xfrm>
        </p:grpSpPr>
        <p:pic>
          <p:nvPicPr>
            <p:cNvPr id="24" name="図 23">
              <a:extLst>
                <a:ext uri="{FF2B5EF4-FFF2-40B4-BE49-F238E27FC236}">
                  <a16:creationId xmlns:a16="http://schemas.microsoft.com/office/drawing/2014/main" id="{ACBC051B-81CC-802A-8C31-3F918148685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65788" y="12316788"/>
              <a:ext cx="8606423" cy="6612143"/>
            </a:xfrm>
            <a:prstGeom prst="rect">
              <a:avLst/>
            </a:prstGeom>
          </p:spPr>
        </p:pic>
        <p:sp>
          <p:nvSpPr>
            <p:cNvPr id="27" name="テキスト ボックス 26">
              <a:extLst>
                <a:ext uri="{FF2B5EF4-FFF2-40B4-BE49-F238E27FC236}">
                  <a16:creationId xmlns:a16="http://schemas.microsoft.com/office/drawing/2014/main" id="{7BFE9F04-F48E-E2B6-5F71-1B7FB15518E5}"/>
                </a:ext>
              </a:extLst>
            </p:cNvPr>
            <p:cNvSpPr txBox="1"/>
            <p:nvPr/>
          </p:nvSpPr>
          <p:spPr>
            <a:xfrm>
              <a:off x="12644822" y="19081655"/>
              <a:ext cx="6134100" cy="523220"/>
            </a:xfrm>
            <a:prstGeom prst="rect">
              <a:avLst/>
            </a:prstGeom>
            <a:noFill/>
          </p:spPr>
          <p:txBody>
            <a:bodyPr wrap="square" rtlCol="0">
              <a:spAutoFit/>
            </a:bodyPr>
            <a:lstStyle/>
            <a:p>
              <a:pPr algn="ctr"/>
              <a:r>
                <a:rPr kumimoji="1" lang="ja-JP" altLang="en-US" sz="2800"/>
                <a:t>図</a:t>
              </a:r>
              <a:r>
                <a:rPr kumimoji="1" lang="en-US" altLang="ja-JP" sz="2800"/>
                <a:t>1. </a:t>
              </a:r>
              <a:r>
                <a:rPr kumimoji="1" lang="ja-JP" altLang="en-US" sz="2800"/>
                <a:t>予備実験の実験結果</a:t>
              </a:r>
            </a:p>
          </p:txBody>
        </p:sp>
      </p:grpSp>
      <p:cxnSp>
        <p:nvCxnSpPr>
          <p:cNvPr id="31" name="Google Shape;88;p1">
            <a:extLst>
              <a:ext uri="{FF2B5EF4-FFF2-40B4-BE49-F238E27FC236}">
                <a16:creationId xmlns:a16="http://schemas.microsoft.com/office/drawing/2014/main" id="{FF20EB24-4675-7EE6-E249-105A8EF74DE5}"/>
              </a:ext>
            </a:extLst>
          </p:cNvPr>
          <p:cNvCxnSpPr>
            <a:cxnSpLocks/>
          </p:cNvCxnSpPr>
          <p:nvPr/>
        </p:nvCxnSpPr>
        <p:spPr>
          <a:xfrm>
            <a:off x="1090363" y="16802800"/>
            <a:ext cx="9321269" cy="0"/>
          </a:xfrm>
          <a:prstGeom prst="straightConnector1">
            <a:avLst/>
          </a:prstGeom>
          <a:noFill/>
          <a:ln w="57150" cap="flat" cmpd="sng">
            <a:solidFill>
              <a:srgbClr val="4A7DBA"/>
            </a:solidFill>
            <a:prstDash val="solid"/>
            <a:round/>
            <a:headEnd type="none" w="sm" len="sm"/>
            <a:tailEnd type="none" w="sm" len="sm"/>
          </a:ln>
        </p:spPr>
      </p:cxnSp>
    </p:spTree>
    <p:extLst>
      <p:ext uri="{BB962C8B-B14F-4D97-AF65-F5344CB8AC3E}">
        <p14:creationId xmlns:p14="http://schemas.microsoft.com/office/powerpoint/2010/main" val="404538538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5757AB055EC0484EB70B8F26ED37EEDD" ma:contentTypeVersion="10" ma:contentTypeDescription="新しいドキュメントを作成します。" ma:contentTypeScope="" ma:versionID="70760dc80b4a4d24b55ed4962f3f044f">
  <xsd:schema xmlns:xsd="http://www.w3.org/2001/XMLSchema" xmlns:xs="http://www.w3.org/2001/XMLSchema" xmlns:p="http://schemas.microsoft.com/office/2006/metadata/properties" xmlns:ns3="f3fa4e6a-6bae-45ed-81fe-497ab49b67b0" targetNamespace="http://schemas.microsoft.com/office/2006/metadata/properties" ma:root="true" ma:fieldsID="9cbeff7514934bce248fee1d68134416" ns3:_="">
    <xsd:import namespace="f3fa4e6a-6bae-45ed-81fe-497ab49b67b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DateTaken" minOccurs="0"/>
                <xsd:element ref="ns3:MediaServiceOCR"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3fa4e6a-6bae-45ed-81fe-497ab49b67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75623B8-F90C-45F8-AD20-70F7EC37CC6F}">
  <ds:schemaRefs>
    <ds:schemaRef ds:uri="http://www.w3.org/XML/1998/namespace"/>
    <ds:schemaRef ds:uri="http://schemas.microsoft.com/office/2006/documentManagement/types"/>
    <ds:schemaRef ds:uri="http://schemas.microsoft.com/office/2006/metadata/properties"/>
    <ds:schemaRef ds:uri="http://schemas.microsoft.com/office/infopath/2007/PartnerControls"/>
    <ds:schemaRef ds:uri="f3fa4e6a-6bae-45ed-81fe-497ab49b67b0"/>
    <ds:schemaRef ds:uri="http://purl.org/dc/terms/"/>
    <ds:schemaRef ds:uri="http://purl.org/dc/elements/1.1/"/>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4F4D753D-E24E-4C3C-9E75-EBFD58A38436}">
  <ds:schemaRefs>
    <ds:schemaRef ds:uri="http://schemas.microsoft.com/sharepoint/v3/contenttype/forms"/>
  </ds:schemaRefs>
</ds:datastoreItem>
</file>

<file path=customXml/itemProps3.xml><?xml version="1.0" encoding="utf-8"?>
<ds:datastoreItem xmlns:ds="http://schemas.openxmlformats.org/officeDocument/2006/customXml" ds:itemID="{B6104492-C4A5-4F0D-89AC-FAECE3B1F8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3fa4e6a-6bae-45ed-81fe-497ab49b67b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9081</TotalTime>
  <Words>936</Words>
  <Application>Microsoft Macintosh PowerPoint</Application>
  <PresentationFormat>ユーザー設定</PresentationFormat>
  <Paragraphs>48</Paragraphs>
  <Slides>1</Slides>
  <Notes>1</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vt:i4>
      </vt:variant>
    </vt:vector>
  </HeadingPairs>
  <TitlesOfParts>
    <vt:vector size="6" baseType="lpstr">
      <vt:lpstr>MS PGothic</vt:lpstr>
      <vt:lpstr>Arial</vt:lpstr>
      <vt:lpstr>Calibri</vt:lpstr>
      <vt:lpstr>Calibri Light</vt:lpstr>
      <vt:lpstr>Office テーマ</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生体情報と作業状況を用いた授業支援の提案</dc:title>
  <dc:creator>s1921148 Takuya Yaguchi</dc:creator>
  <cp:lastModifiedBy>山内　祐平</cp:lastModifiedBy>
  <cp:revision>222</cp:revision>
  <cp:lastPrinted>2023-07-25T23:26:33Z</cp:lastPrinted>
  <dcterms:created xsi:type="dcterms:W3CDTF">2022-07-01T06:11:02Z</dcterms:created>
  <dcterms:modified xsi:type="dcterms:W3CDTF">2024-07-24T00:51:40Z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0x0101005757AB055EC0484EB70B8F26ED37EEDD</vt:lpwstr>
  </property>
</Properties>
</file>

<file path=docProps/thumbnail.jpeg>
</file>